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7" r:id="rId2"/>
    <p:sldId id="270" r:id="rId3"/>
    <p:sldId id="288" r:id="rId4"/>
    <p:sldId id="277" r:id="rId5"/>
    <p:sldId id="258" r:id="rId6"/>
    <p:sldId id="266" r:id="rId7"/>
    <p:sldId id="267" r:id="rId8"/>
    <p:sldId id="260" r:id="rId9"/>
    <p:sldId id="289" r:id="rId10"/>
    <p:sldId id="274" r:id="rId11"/>
    <p:sldId id="268" r:id="rId12"/>
    <p:sldId id="276" r:id="rId13"/>
    <p:sldId id="269" r:id="rId14"/>
    <p:sldId id="284" r:id="rId15"/>
    <p:sldId id="287" r:id="rId16"/>
    <p:sldId id="285" r:id="rId17"/>
    <p:sldId id="264" r:id="rId18"/>
    <p:sldId id="278" r:id="rId19"/>
    <p:sldId id="279" r:id="rId20"/>
    <p:sldId id="280" r:id="rId21"/>
    <p:sldId id="259" r:id="rId22"/>
    <p:sldId id="272" r:id="rId23"/>
    <p:sldId id="265" r:id="rId24"/>
    <p:sldId id="281" r:id="rId25"/>
    <p:sldId id="262" r:id="rId26"/>
    <p:sldId id="263" r:id="rId27"/>
    <p:sldId id="290" r:id="rId28"/>
    <p:sldId id="271" r:id="rId29"/>
    <p:sldId id="283" r:id="rId30"/>
    <p:sldId id="282" r:id="rId31"/>
    <p:sldId id="27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ENWARE" initials="A" lastIdx="1" clrIdx="0">
    <p:extLst>
      <p:ext uri="{19B8F6BF-5375-455C-9EA6-DF929625EA0E}">
        <p15:presenceInfo xmlns:p15="http://schemas.microsoft.com/office/powerpoint/2012/main" userId="ALIENWA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8T16:26:31.151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978DA2-7472-4D76-B437-F3F8231F681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C96649D-B3DF-4C2F-8DF8-A34F4D6184AD}">
      <dgm:prSet phldrT="[文本]" custT="1"/>
      <dgm:spPr/>
      <dgm:t>
        <a:bodyPr/>
        <a:lstStyle/>
        <a:p>
          <a:r>
            <a:rPr lang="en-US" sz="900" b="1" dirty="0" err="1"/>
            <a:t>Einarbeitung</a:t>
          </a:r>
          <a:endParaRPr lang="zh-CN" altLang="en-US" sz="900" b="1" dirty="0"/>
        </a:p>
      </dgm:t>
    </dgm:pt>
    <dgm:pt modelId="{28BCDE6E-902C-46D7-808C-0B11FECCCB59}" type="parTrans" cxnId="{4794F3E3-956B-4464-BDB5-D631E09E6C26}">
      <dgm:prSet/>
      <dgm:spPr/>
      <dgm:t>
        <a:bodyPr/>
        <a:lstStyle/>
        <a:p>
          <a:endParaRPr lang="zh-CN" altLang="en-US"/>
        </a:p>
      </dgm:t>
    </dgm:pt>
    <dgm:pt modelId="{5662566A-DE8F-4958-BA9C-D46C59F1E91B}" type="sibTrans" cxnId="{4794F3E3-956B-4464-BDB5-D631E09E6C26}">
      <dgm:prSet/>
      <dgm:spPr/>
      <dgm:t>
        <a:bodyPr/>
        <a:lstStyle/>
        <a:p>
          <a:endParaRPr lang="zh-CN" altLang="en-US"/>
        </a:p>
      </dgm:t>
    </dgm:pt>
    <dgm:pt modelId="{1E2C86B5-9CAD-47EA-BFD9-F33753367D99}">
      <dgm:prSet phldrT="[文本]" custT="1"/>
      <dgm:spPr/>
      <dgm:t>
        <a:bodyPr/>
        <a:lstStyle/>
        <a:p>
          <a:r>
            <a:rPr lang="de-DE" altLang="en-US" sz="1400" b="1" dirty="0"/>
            <a:t>Einarbeitung in die nötigen Grundlagen (Bayes-Filterung, duale Quaternionen, Bingham Verteilung) </a:t>
          </a:r>
          <a:endParaRPr lang="zh-CN" altLang="en-US" sz="1400" b="1" dirty="0"/>
        </a:p>
      </dgm:t>
    </dgm:pt>
    <dgm:pt modelId="{3E057C98-AC88-4C8B-BC5D-DD016152DFF9}" type="parTrans" cxnId="{99D90E6F-2143-488A-9030-E589D48B7649}">
      <dgm:prSet/>
      <dgm:spPr/>
      <dgm:t>
        <a:bodyPr/>
        <a:lstStyle/>
        <a:p>
          <a:endParaRPr lang="zh-CN" altLang="en-US"/>
        </a:p>
      </dgm:t>
    </dgm:pt>
    <dgm:pt modelId="{AE17E9AA-DD4A-4846-91B1-2687773837F3}" type="sibTrans" cxnId="{99D90E6F-2143-488A-9030-E589D48B7649}">
      <dgm:prSet/>
      <dgm:spPr/>
      <dgm:t>
        <a:bodyPr/>
        <a:lstStyle/>
        <a:p>
          <a:endParaRPr lang="zh-CN" altLang="en-US"/>
        </a:p>
      </dgm:t>
    </dgm:pt>
    <dgm:pt modelId="{9FBCAEC5-B108-4A1A-9BB7-117E6EA00FA3}">
      <dgm:prSet phldrT="[文本]"/>
      <dgm:spPr/>
      <dgm:t>
        <a:bodyPr/>
        <a:lstStyle/>
        <a:p>
          <a:r>
            <a:rPr lang="en-US" b="1" dirty="0" err="1"/>
            <a:t>Einarbeitung</a:t>
          </a:r>
          <a:endParaRPr lang="zh-CN" altLang="en-US" b="1" dirty="0"/>
        </a:p>
      </dgm:t>
    </dgm:pt>
    <dgm:pt modelId="{4E5D52B0-8C35-4830-BD0A-14D7A2656A04}" type="parTrans" cxnId="{3AB020D3-403B-49C8-BE0F-816F3D2AC22B}">
      <dgm:prSet/>
      <dgm:spPr/>
      <dgm:t>
        <a:bodyPr/>
        <a:lstStyle/>
        <a:p>
          <a:endParaRPr lang="zh-CN" altLang="en-US"/>
        </a:p>
      </dgm:t>
    </dgm:pt>
    <dgm:pt modelId="{330D75BF-9892-4072-94AD-765B025B3237}" type="sibTrans" cxnId="{3AB020D3-403B-49C8-BE0F-816F3D2AC22B}">
      <dgm:prSet/>
      <dgm:spPr/>
      <dgm:t>
        <a:bodyPr/>
        <a:lstStyle/>
        <a:p>
          <a:endParaRPr lang="zh-CN" altLang="en-US"/>
        </a:p>
      </dgm:t>
    </dgm:pt>
    <dgm:pt modelId="{60B1B1FF-E443-41DC-9865-B58F515DDBBE}">
      <dgm:prSet phldrT="[文本]"/>
      <dgm:spPr/>
      <dgm:t>
        <a:bodyPr/>
        <a:lstStyle/>
        <a:p>
          <a:r>
            <a:rPr lang="de-DE" b="1" noProof="0" dirty="0"/>
            <a:t>Einarbeitung</a:t>
          </a:r>
          <a:r>
            <a:rPr lang="en-US" b="1" dirty="0"/>
            <a:t> in das am ISAS </a:t>
          </a:r>
          <a:r>
            <a:rPr lang="en-US" b="1" dirty="0" err="1"/>
            <a:t>entwickelte</a:t>
          </a:r>
          <a:r>
            <a:rPr lang="en-US" b="1" dirty="0"/>
            <a:t> </a:t>
          </a:r>
          <a:r>
            <a:rPr lang="en-US" b="1" dirty="0" err="1"/>
            <a:t>Verfahren</a:t>
          </a:r>
          <a:r>
            <a:rPr lang="en-US" b="1" dirty="0"/>
            <a:t> </a:t>
          </a:r>
          <a:endParaRPr lang="zh-CN" altLang="en-US" b="1" dirty="0"/>
        </a:p>
      </dgm:t>
    </dgm:pt>
    <dgm:pt modelId="{4C6E9EBA-12C0-43C6-8D2B-0730076C3A30}" type="parTrans" cxnId="{1808A823-DC7A-4DE1-A996-B91C4C1884B9}">
      <dgm:prSet/>
      <dgm:spPr/>
      <dgm:t>
        <a:bodyPr/>
        <a:lstStyle/>
        <a:p>
          <a:endParaRPr lang="zh-CN" altLang="en-US"/>
        </a:p>
      </dgm:t>
    </dgm:pt>
    <dgm:pt modelId="{D443304A-1953-4726-B23C-4D6DE5789BEC}" type="sibTrans" cxnId="{1808A823-DC7A-4DE1-A996-B91C4C1884B9}">
      <dgm:prSet/>
      <dgm:spPr/>
      <dgm:t>
        <a:bodyPr/>
        <a:lstStyle/>
        <a:p>
          <a:endParaRPr lang="zh-CN" altLang="en-US"/>
        </a:p>
      </dgm:t>
    </dgm:pt>
    <dgm:pt modelId="{01B051C9-3EEC-4214-B224-DE2285F4316F}">
      <dgm:prSet phldrT="[文本]"/>
      <dgm:spPr/>
      <dgm:t>
        <a:bodyPr/>
        <a:lstStyle/>
        <a:p>
          <a:r>
            <a:rPr lang="de-DE" altLang="en-US" b="1" dirty="0"/>
            <a:t>Entwurf</a:t>
          </a:r>
          <a:r>
            <a:rPr lang="de-DE" altLang="en-US" dirty="0"/>
            <a:t> </a:t>
          </a:r>
          <a:endParaRPr lang="zh-CN" altLang="en-US" dirty="0"/>
        </a:p>
      </dgm:t>
    </dgm:pt>
    <dgm:pt modelId="{EBA27C2C-900B-45D5-947C-8CE4426E39E5}" type="parTrans" cxnId="{71D5D4CC-6BE3-421B-B53F-23AD850E33AC}">
      <dgm:prSet/>
      <dgm:spPr/>
      <dgm:t>
        <a:bodyPr/>
        <a:lstStyle/>
        <a:p>
          <a:endParaRPr lang="zh-CN" altLang="en-US"/>
        </a:p>
      </dgm:t>
    </dgm:pt>
    <dgm:pt modelId="{506B11E5-94E2-4D26-B691-54BCB4487493}" type="sibTrans" cxnId="{71D5D4CC-6BE3-421B-B53F-23AD850E33AC}">
      <dgm:prSet/>
      <dgm:spPr/>
      <dgm:t>
        <a:bodyPr/>
        <a:lstStyle/>
        <a:p>
          <a:endParaRPr lang="zh-CN" altLang="en-US"/>
        </a:p>
      </dgm:t>
    </dgm:pt>
    <dgm:pt modelId="{E6851CB2-A5E2-4135-92F9-EA74D1CDCAF9}">
      <dgm:prSet phldrT="[文本]"/>
      <dgm:spPr/>
      <dgm:t>
        <a:bodyPr/>
        <a:lstStyle/>
        <a:p>
          <a:r>
            <a:rPr lang="de-DE" altLang="en-US" b="1" dirty="0"/>
            <a:t>Entwurf geeigneter System- und Messmodelle unter Verwendung von Vorarbeiten der letzten Semester </a:t>
          </a:r>
          <a:endParaRPr lang="zh-CN" altLang="en-US" b="1" dirty="0"/>
        </a:p>
      </dgm:t>
    </dgm:pt>
    <dgm:pt modelId="{C72F67BC-8324-4EF8-ACB2-86BF7879F875}" type="parTrans" cxnId="{2304E956-25FA-41BE-A124-BC2308230C5F}">
      <dgm:prSet/>
      <dgm:spPr/>
      <dgm:t>
        <a:bodyPr/>
        <a:lstStyle/>
        <a:p>
          <a:endParaRPr lang="zh-CN" altLang="en-US"/>
        </a:p>
      </dgm:t>
    </dgm:pt>
    <dgm:pt modelId="{C87F880E-F81C-4BB2-9168-8C0654DF6546}" type="sibTrans" cxnId="{2304E956-25FA-41BE-A124-BC2308230C5F}">
      <dgm:prSet/>
      <dgm:spPr/>
      <dgm:t>
        <a:bodyPr/>
        <a:lstStyle/>
        <a:p>
          <a:endParaRPr lang="zh-CN" altLang="en-US"/>
        </a:p>
      </dgm:t>
    </dgm:pt>
    <dgm:pt modelId="{F239F134-8716-4F11-A760-74014ABD93D7}">
      <dgm:prSet phldrT="[文本]"/>
      <dgm:spPr/>
      <dgm:t>
        <a:bodyPr/>
        <a:lstStyle/>
        <a:p>
          <a:endParaRPr lang="zh-CN" altLang="en-US" dirty="0"/>
        </a:p>
      </dgm:t>
    </dgm:pt>
    <dgm:pt modelId="{038A5BA1-2B75-4A56-B27D-D91AEC789EDB}" type="parTrans" cxnId="{6A4A9995-355F-4278-8EE0-33419D4790A7}">
      <dgm:prSet/>
      <dgm:spPr/>
      <dgm:t>
        <a:bodyPr/>
        <a:lstStyle/>
        <a:p>
          <a:endParaRPr lang="zh-CN" altLang="en-US"/>
        </a:p>
      </dgm:t>
    </dgm:pt>
    <dgm:pt modelId="{FE5F15CE-0760-4F4F-A87B-B0190C9CDE28}" type="sibTrans" cxnId="{6A4A9995-355F-4278-8EE0-33419D4790A7}">
      <dgm:prSet/>
      <dgm:spPr/>
      <dgm:t>
        <a:bodyPr/>
        <a:lstStyle/>
        <a:p>
          <a:endParaRPr lang="zh-CN" altLang="en-US"/>
        </a:p>
      </dgm:t>
    </dgm:pt>
    <dgm:pt modelId="{5C8B2863-EE54-421B-AC1F-934A08A4377E}">
      <dgm:prSet/>
      <dgm:spPr/>
      <dgm:t>
        <a:bodyPr/>
        <a:lstStyle/>
        <a:p>
          <a:r>
            <a:rPr lang="en-US" altLang="en-US" b="1" dirty="0" err="1"/>
            <a:t>Implementierung</a:t>
          </a:r>
          <a:endParaRPr lang="zh-CN" altLang="en-US" b="1" dirty="0"/>
        </a:p>
      </dgm:t>
    </dgm:pt>
    <dgm:pt modelId="{1048618C-91C1-4641-BF89-75D7107D3202}" type="parTrans" cxnId="{0E38670B-9802-4F31-BA87-8BB35F7E7C6B}">
      <dgm:prSet/>
      <dgm:spPr/>
      <dgm:t>
        <a:bodyPr/>
        <a:lstStyle/>
        <a:p>
          <a:endParaRPr lang="zh-CN" altLang="en-US"/>
        </a:p>
      </dgm:t>
    </dgm:pt>
    <dgm:pt modelId="{2D1A7223-CE9E-47FB-8B7C-C686FF1B1760}" type="sibTrans" cxnId="{0E38670B-9802-4F31-BA87-8BB35F7E7C6B}">
      <dgm:prSet/>
      <dgm:spPr/>
      <dgm:t>
        <a:bodyPr/>
        <a:lstStyle/>
        <a:p>
          <a:endParaRPr lang="zh-CN" altLang="en-US"/>
        </a:p>
      </dgm:t>
    </dgm:pt>
    <dgm:pt modelId="{3044FCD8-22D5-48F0-88D2-846DC62BCD9A}">
      <dgm:prSet/>
      <dgm:spPr/>
      <dgm:t>
        <a:bodyPr/>
        <a:lstStyle/>
        <a:p>
          <a:r>
            <a:rPr lang="en-US" b="1" dirty="0"/>
            <a:t>Evaluation</a:t>
          </a:r>
          <a:endParaRPr lang="zh-CN" altLang="en-US" b="1" dirty="0"/>
        </a:p>
      </dgm:t>
    </dgm:pt>
    <dgm:pt modelId="{CC65E27A-E20C-4DB0-A458-2799DFA83CED}" type="parTrans" cxnId="{3A70136A-1361-4CEE-A394-11F6FB692A14}">
      <dgm:prSet/>
      <dgm:spPr/>
      <dgm:t>
        <a:bodyPr/>
        <a:lstStyle/>
        <a:p>
          <a:endParaRPr lang="zh-CN" altLang="en-US"/>
        </a:p>
      </dgm:t>
    </dgm:pt>
    <dgm:pt modelId="{483F00EF-231C-462F-AD5D-96211412B15B}" type="sibTrans" cxnId="{3A70136A-1361-4CEE-A394-11F6FB692A14}">
      <dgm:prSet/>
      <dgm:spPr/>
      <dgm:t>
        <a:bodyPr/>
        <a:lstStyle/>
        <a:p>
          <a:endParaRPr lang="zh-CN" altLang="en-US"/>
        </a:p>
      </dgm:t>
    </dgm:pt>
    <dgm:pt modelId="{E09D8F40-F15E-4D5D-AA7A-4D40B773F659}">
      <dgm:prSet/>
      <dgm:spPr/>
      <dgm:t>
        <a:bodyPr/>
        <a:lstStyle/>
        <a:p>
          <a:r>
            <a:rPr lang="en-US" b="1" dirty="0" err="1"/>
            <a:t>Implementierung</a:t>
          </a:r>
          <a:r>
            <a:rPr lang="en-US" b="1" dirty="0"/>
            <a:t> des </a:t>
          </a:r>
          <a:r>
            <a:rPr lang="en-US" b="1" dirty="0" err="1"/>
            <a:t>Verfahrens</a:t>
          </a:r>
          <a:r>
            <a:rPr lang="en-US" b="1" dirty="0"/>
            <a:t> und </a:t>
          </a:r>
          <a:r>
            <a:rPr lang="en-US" b="1" dirty="0" err="1"/>
            <a:t>eines</a:t>
          </a:r>
          <a:r>
            <a:rPr lang="en-US" b="1" dirty="0"/>
            <a:t> </a:t>
          </a:r>
          <a:r>
            <a:rPr lang="en-US" b="1" dirty="0" err="1"/>
            <a:t>Vergleichsverfahrens</a:t>
          </a:r>
          <a:r>
            <a:rPr lang="en-US" b="1" dirty="0"/>
            <a:t> (z. B. UKF </a:t>
          </a:r>
          <a:r>
            <a:rPr lang="en-US" b="1" dirty="0" err="1"/>
            <a:t>oder</a:t>
          </a:r>
          <a:r>
            <a:rPr lang="en-US" b="1" dirty="0"/>
            <a:t> </a:t>
          </a:r>
          <a:r>
            <a:rPr lang="en-US" b="1" dirty="0" err="1"/>
            <a:t>Partikelfilter</a:t>
          </a:r>
          <a:r>
            <a:rPr lang="en-US" b="1" dirty="0"/>
            <a:t>) </a:t>
          </a:r>
          <a:endParaRPr lang="zh-CN" altLang="en-US" b="1" dirty="0"/>
        </a:p>
      </dgm:t>
    </dgm:pt>
    <dgm:pt modelId="{DD285F8C-13F9-4BB0-B0C2-DE1F276518E4}" type="parTrans" cxnId="{BF209C95-B3A5-49E8-9212-4B408A9DC7A8}">
      <dgm:prSet/>
      <dgm:spPr/>
      <dgm:t>
        <a:bodyPr/>
        <a:lstStyle/>
        <a:p>
          <a:endParaRPr lang="zh-CN" altLang="en-US"/>
        </a:p>
      </dgm:t>
    </dgm:pt>
    <dgm:pt modelId="{C5D2E1C8-1AF3-4A87-AC44-71F642407BDF}" type="sibTrans" cxnId="{BF209C95-B3A5-49E8-9212-4B408A9DC7A8}">
      <dgm:prSet/>
      <dgm:spPr/>
      <dgm:t>
        <a:bodyPr/>
        <a:lstStyle/>
        <a:p>
          <a:endParaRPr lang="zh-CN" altLang="en-US"/>
        </a:p>
      </dgm:t>
    </dgm:pt>
    <dgm:pt modelId="{8530262E-8A24-469A-AF15-7DAB0BBADD72}">
      <dgm:prSet/>
      <dgm:spPr/>
      <dgm:t>
        <a:bodyPr/>
        <a:lstStyle/>
        <a:p>
          <a:r>
            <a:rPr lang="en-US" b="1" dirty="0"/>
            <a:t>Evaluation des </a:t>
          </a:r>
          <a:r>
            <a:rPr lang="de-DE" b="1" noProof="0" dirty="0"/>
            <a:t>Verfahrens</a:t>
          </a:r>
          <a:r>
            <a:rPr lang="en-US" b="1" dirty="0"/>
            <a:t> in </a:t>
          </a:r>
          <a:r>
            <a:rPr lang="en-US" b="1" dirty="0" err="1"/>
            <a:t>Simulationen</a:t>
          </a:r>
          <a:r>
            <a:rPr lang="en-US" b="1" dirty="0"/>
            <a:t> und </a:t>
          </a:r>
          <a:r>
            <a:rPr lang="en-US" b="1" dirty="0" err="1"/>
            <a:t>mit</a:t>
          </a:r>
          <a:r>
            <a:rPr lang="en-US" b="1" dirty="0"/>
            <a:t> </a:t>
          </a:r>
          <a:r>
            <a:rPr lang="en-US" b="1" dirty="0" err="1"/>
            <a:t>realen</a:t>
          </a:r>
          <a:r>
            <a:rPr lang="en-US" b="1" dirty="0"/>
            <a:t> </a:t>
          </a:r>
          <a:r>
            <a:rPr lang="en-US" b="1" dirty="0" err="1"/>
            <a:t>Daten</a:t>
          </a:r>
          <a:r>
            <a:rPr lang="en-US" b="1" dirty="0"/>
            <a:t> </a:t>
          </a:r>
          <a:endParaRPr lang="zh-CN" altLang="en-US" b="1" dirty="0"/>
        </a:p>
      </dgm:t>
    </dgm:pt>
    <dgm:pt modelId="{6737B949-9D5B-4023-9812-3AA7DFF2E962}" type="parTrans" cxnId="{0D75FC47-661B-4975-B509-CB21B9A2198E}">
      <dgm:prSet/>
      <dgm:spPr/>
      <dgm:t>
        <a:bodyPr/>
        <a:lstStyle/>
        <a:p>
          <a:endParaRPr lang="zh-CN" altLang="en-US"/>
        </a:p>
      </dgm:t>
    </dgm:pt>
    <dgm:pt modelId="{368B820E-6143-4DAB-914F-F6DA8A677C0C}" type="sibTrans" cxnId="{0D75FC47-661B-4975-B509-CB21B9A2198E}">
      <dgm:prSet/>
      <dgm:spPr/>
      <dgm:t>
        <a:bodyPr/>
        <a:lstStyle/>
        <a:p>
          <a:endParaRPr lang="zh-CN" altLang="en-US"/>
        </a:p>
      </dgm:t>
    </dgm:pt>
    <dgm:pt modelId="{8DE86BB4-8FCB-442D-821E-5CAC252C8877}" type="pres">
      <dgm:prSet presAssocID="{BA978DA2-7472-4D76-B437-F3F8231F681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050E1F-067F-4D16-AB64-A603D4A307CE}" type="pres">
      <dgm:prSet presAssocID="{BC96649D-B3DF-4C2F-8DF8-A34F4D6184AD}" presName="composite" presStyleCnt="0"/>
      <dgm:spPr/>
    </dgm:pt>
    <dgm:pt modelId="{AD2D2F77-2DE7-4AFB-AC77-285889890C44}" type="pres">
      <dgm:prSet presAssocID="{BC96649D-B3DF-4C2F-8DF8-A34F4D6184AD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075CBA-B54D-4253-80EF-6C6976D9BE27}" type="pres">
      <dgm:prSet presAssocID="{BC96649D-B3DF-4C2F-8DF8-A34F4D6184AD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E52EBB-645B-4C06-BC77-EFBA35356209}" type="pres">
      <dgm:prSet presAssocID="{5662566A-DE8F-4958-BA9C-D46C59F1E91B}" presName="sp" presStyleCnt="0"/>
      <dgm:spPr/>
    </dgm:pt>
    <dgm:pt modelId="{14F61CDA-727B-4699-B4FB-9ED994461358}" type="pres">
      <dgm:prSet presAssocID="{9FBCAEC5-B108-4A1A-9BB7-117E6EA00FA3}" presName="composite" presStyleCnt="0"/>
      <dgm:spPr/>
    </dgm:pt>
    <dgm:pt modelId="{10AC7D36-50F8-48A4-BDA1-F86BA9F40197}" type="pres">
      <dgm:prSet presAssocID="{9FBCAEC5-B108-4A1A-9BB7-117E6EA00FA3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2AC990-7908-46EF-90D8-61E8C728F0A5}" type="pres">
      <dgm:prSet presAssocID="{9FBCAEC5-B108-4A1A-9BB7-117E6EA00FA3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B91857-671D-40D0-81A6-E71C7F03514F}" type="pres">
      <dgm:prSet presAssocID="{330D75BF-9892-4072-94AD-765B025B3237}" presName="sp" presStyleCnt="0"/>
      <dgm:spPr/>
    </dgm:pt>
    <dgm:pt modelId="{A549A6FD-00CC-495C-92BE-0725A2CAFE8B}" type="pres">
      <dgm:prSet presAssocID="{01B051C9-3EEC-4214-B224-DE2285F4316F}" presName="composite" presStyleCnt="0"/>
      <dgm:spPr/>
    </dgm:pt>
    <dgm:pt modelId="{4147757D-6937-45E5-8B0A-3158BB59AC20}" type="pres">
      <dgm:prSet presAssocID="{01B051C9-3EEC-4214-B224-DE2285F4316F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A84423-7461-4CB4-87FD-9BAAE3160162}" type="pres">
      <dgm:prSet presAssocID="{01B051C9-3EEC-4214-B224-DE2285F4316F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C1FF99-850C-4B57-868C-82A1763F88EF}" type="pres">
      <dgm:prSet presAssocID="{506B11E5-94E2-4D26-B691-54BCB4487493}" presName="sp" presStyleCnt="0"/>
      <dgm:spPr/>
    </dgm:pt>
    <dgm:pt modelId="{5DA1DE51-688D-44F5-A650-4F73F07A4861}" type="pres">
      <dgm:prSet presAssocID="{5C8B2863-EE54-421B-AC1F-934A08A4377E}" presName="composite" presStyleCnt="0"/>
      <dgm:spPr/>
    </dgm:pt>
    <dgm:pt modelId="{77ABFD55-92B8-4E1B-ABF1-B6F5E58B50C5}" type="pres">
      <dgm:prSet presAssocID="{5C8B2863-EE54-421B-AC1F-934A08A4377E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8659A2-D69C-48DD-B4DE-E2CB1482F06A}" type="pres">
      <dgm:prSet presAssocID="{5C8B2863-EE54-421B-AC1F-934A08A4377E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333BFE-8D60-4169-8BBB-79D0546F9521}" type="pres">
      <dgm:prSet presAssocID="{2D1A7223-CE9E-47FB-8B7C-C686FF1B1760}" presName="sp" presStyleCnt="0"/>
      <dgm:spPr/>
    </dgm:pt>
    <dgm:pt modelId="{DB15453D-040A-4E6E-8018-3B0F275F7A33}" type="pres">
      <dgm:prSet presAssocID="{3044FCD8-22D5-48F0-88D2-846DC62BCD9A}" presName="composite" presStyleCnt="0"/>
      <dgm:spPr/>
    </dgm:pt>
    <dgm:pt modelId="{BF127BEF-3A79-4E42-9641-410E4C65D377}" type="pres">
      <dgm:prSet presAssocID="{3044FCD8-22D5-48F0-88D2-846DC62BCD9A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A89B2F-A528-49D8-A69D-D11C8207DD51}" type="pres">
      <dgm:prSet presAssocID="{3044FCD8-22D5-48F0-88D2-846DC62BCD9A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966FE0C-A628-4414-9351-8167F1DEB1B0}" type="presOf" srcId="{01B051C9-3EEC-4214-B224-DE2285F4316F}" destId="{4147757D-6937-45E5-8B0A-3158BB59AC20}" srcOrd="0" destOrd="0" presId="urn:microsoft.com/office/officeart/2005/8/layout/chevron2"/>
    <dgm:cxn modelId="{929A895B-CA36-4911-8004-A56E6202FB39}" type="presOf" srcId="{BA978DA2-7472-4D76-B437-F3F8231F6816}" destId="{8DE86BB4-8FCB-442D-821E-5CAC252C8877}" srcOrd="0" destOrd="0" presId="urn:microsoft.com/office/officeart/2005/8/layout/chevron2"/>
    <dgm:cxn modelId="{85929F8A-99A7-4E4F-AF1B-3FEF4A51FEE0}" type="presOf" srcId="{E09D8F40-F15E-4D5D-AA7A-4D40B773F659}" destId="{748659A2-D69C-48DD-B4DE-E2CB1482F06A}" srcOrd="0" destOrd="0" presId="urn:microsoft.com/office/officeart/2005/8/layout/chevron2"/>
    <dgm:cxn modelId="{2304E956-25FA-41BE-A124-BC2308230C5F}" srcId="{01B051C9-3EEC-4214-B224-DE2285F4316F}" destId="{E6851CB2-A5E2-4135-92F9-EA74D1CDCAF9}" srcOrd="0" destOrd="0" parTransId="{C72F67BC-8324-4EF8-ACB2-86BF7879F875}" sibTransId="{C87F880E-F81C-4BB2-9168-8C0654DF6546}"/>
    <dgm:cxn modelId="{7AC854DC-F442-40D3-8C59-A8059F71DB2F}" type="presOf" srcId="{1E2C86B5-9CAD-47EA-BFD9-F33753367D99}" destId="{22075CBA-B54D-4253-80EF-6C6976D9BE27}" srcOrd="0" destOrd="0" presId="urn:microsoft.com/office/officeart/2005/8/layout/chevron2"/>
    <dgm:cxn modelId="{3A70136A-1361-4CEE-A394-11F6FB692A14}" srcId="{BA978DA2-7472-4D76-B437-F3F8231F6816}" destId="{3044FCD8-22D5-48F0-88D2-846DC62BCD9A}" srcOrd="4" destOrd="0" parTransId="{CC65E27A-E20C-4DB0-A458-2799DFA83CED}" sibTransId="{483F00EF-231C-462F-AD5D-96211412B15B}"/>
    <dgm:cxn modelId="{3AB020D3-403B-49C8-BE0F-816F3D2AC22B}" srcId="{BA978DA2-7472-4D76-B437-F3F8231F6816}" destId="{9FBCAEC5-B108-4A1A-9BB7-117E6EA00FA3}" srcOrd="1" destOrd="0" parTransId="{4E5D52B0-8C35-4830-BD0A-14D7A2656A04}" sibTransId="{330D75BF-9892-4072-94AD-765B025B3237}"/>
    <dgm:cxn modelId="{1D970E73-9618-4459-9463-A7B5B5A4E302}" type="presOf" srcId="{E6851CB2-A5E2-4135-92F9-EA74D1CDCAF9}" destId="{E2A84423-7461-4CB4-87FD-9BAAE3160162}" srcOrd="0" destOrd="0" presId="urn:microsoft.com/office/officeart/2005/8/layout/chevron2"/>
    <dgm:cxn modelId="{1808A823-DC7A-4DE1-A996-B91C4C1884B9}" srcId="{9FBCAEC5-B108-4A1A-9BB7-117E6EA00FA3}" destId="{60B1B1FF-E443-41DC-9865-B58F515DDBBE}" srcOrd="0" destOrd="0" parTransId="{4C6E9EBA-12C0-43C6-8D2B-0730076C3A30}" sibTransId="{D443304A-1953-4726-B23C-4D6DE5789BEC}"/>
    <dgm:cxn modelId="{0D75FC47-661B-4975-B509-CB21B9A2198E}" srcId="{3044FCD8-22D5-48F0-88D2-846DC62BCD9A}" destId="{8530262E-8A24-469A-AF15-7DAB0BBADD72}" srcOrd="0" destOrd="0" parTransId="{6737B949-9D5B-4023-9812-3AA7DFF2E962}" sibTransId="{368B820E-6143-4DAB-914F-F6DA8A677C0C}"/>
    <dgm:cxn modelId="{99D90E6F-2143-488A-9030-E589D48B7649}" srcId="{BC96649D-B3DF-4C2F-8DF8-A34F4D6184AD}" destId="{1E2C86B5-9CAD-47EA-BFD9-F33753367D99}" srcOrd="0" destOrd="0" parTransId="{3E057C98-AC88-4C8B-BC5D-DD016152DFF9}" sibTransId="{AE17E9AA-DD4A-4846-91B1-2687773837F3}"/>
    <dgm:cxn modelId="{23EB7B57-0590-462A-9BEF-6104321CDA33}" type="presOf" srcId="{60B1B1FF-E443-41DC-9865-B58F515DDBBE}" destId="{952AC990-7908-46EF-90D8-61E8C728F0A5}" srcOrd="0" destOrd="0" presId="urn:microsoft.com/office/officeart/2005/8/layout/chevron2"/>
    <dgm:cxn modelId="{0320FD5B-D293-4935-9376-7894A6B4761F}" type="presOf" srcId="{9FBCAEC5-B108-4A1A-9BB7-117E6EA00FA3}" destId="{10AC7D36-50F8-48A4-BDA1-F86BA9F40197}" srcOrd="0" destOrd="0" presId="urn:microsoft.com/office/officeart/2005/8/layout/chevron2"/>
    <dgm:cxn modelId="{0E38670B-9802-4F31-BA87-8BB35F7E7C6B}" srcId="{BA978DA2-7472-4D76-B437-F3F8231F6816}" destId="{5C8B2863-EE54-421B-AC1F-934A08A4377E}" srcOrd="3" destOrd="0" parTransId="{1048618C-91C1-4641-BF89-75D7107D3202}" sibTransId="{2D1A7223-CE9E-47FB-8B7C-C686FF1B1760}"/>
    <dgm:cxn modelId="{405B5B9B-5F76-4AC3-A806-3EDE52F3690C}" type="presOf" srcId="{8530262E-8A24-469A-AF15-7DAB0BBADD72}" destId="{56A89B2F-A528-49D8-A69D-D11C8207DD51}" srcOrd="0" destOrd="0" presId="urn:microsoft.com/office/officeart/2005/8/layout/chevron2"/>
    <dgm:cxn modelId="{6A4A9995-355F-4278-8EE0-33419D4790A7}" srcId="{01B051C9-3EEC-4214-B224-DE2285F4316F}" destId="{F239F134-8716-4F11-A760-74014ABD93D7}" srcOrd="1" destOrd="0" parTransId="{038A5BA1-2B75-4A56-B27D-D91AEC789EDB}" sibTransId="{FE5F15CE-0760-4F4F-A87B-B0190C9CDE28}"/>
    <dgm:cxn modelId="{6ABD3BE4-D5F1-4B91-A4B5-8B3E21837FCC}" type="presOf" srcId="{3044FCD8-22D5-48F0-88D2-846DC62BCD9A}" destId="{BF127BEF-3A79-4E42-9641-410E4C65D377}" srcOrd="0" destOrd="0" presId="urn:microsoft.com/office/officeart/2005/8/layout/chevron2"/>
    <dgm:cxn modelId="{71D5D4CC-6BE3-421B-B53F-23AD850E33AC}" srcId="{BA978DA2-7472-4D76-B437-F3F8231F6816}" destId="{01B051C9-3EEC-4214-B224-DE2285F4316F}" srcOrd="2" destOrd="0" parTransId="{EBA27C2C-900B-45D5-947C-8CE4426E39E5}" sibTransId="{506B11E5-94E2-4D26-B691-54BCB4487493}"/>
    <dgm:cxn modelId="{78EF00F6-06B9-4D1B-A238-BF5C28A8EFA4}" type="presOf" srcId="{BC96649D-B3DF-4C2F-8DF8-A34F4D6184AD}" destId="{AD2D2F77-2DE7-4AFB-AC77-285889890C44}" srcOrd="0" destOrd="0" presId="urn:microsoft.com/office/officeart/2005/8/layout/chevron2"/>
    <dgm:cxn modelId="{4794F3E3-956B-4464-BDB5-D631E09E6C26}" srcId="{BA978DA2-7472-4D76-B437-F3F8231F6816}" destId="{BC96649D-B3DF-4C2F-8DF8-A34F4D6184AD}" srcOrd="0" destOrd="0" parTransId="{28BCDE6E-902C-46D7-808C-0B11FECCCB59}" sibTransId="{5662566A-DE8F-4958-BA9C-D46C59F1E91B}"/>
    <dgm:cxn modelId="{BD229847-F9A5-41F1-B680-0DA87BFD4A6C}" type="presOf" srcId="{F239F134-8716-4F11-A760-74014ABD93D7}" destId="{E2A84423-7461-4CB4-87FD-9BAAE3160162}" srcOrd="0" destOrd="1" presId="urn:microsoft.com/office/officeart/2005/8/layout/chevron2"/>
    <dgm:cxn modelId="{F9D0E04B-4FC1-4299-9D48-349673A943D4}" type="presOf" srcId="{5C8B2863-EE54-421B-AC1F-934A08A4377E}" destId="{77ABFD55-92B8-4E1B-ABF1-B6F5E58B50C5}" srcOrd="0" destOrd="0" presId="urn:microsoft.com/office/officeart/2005/8/layout/chevron2"/>
    <dgm:cxn modelId="{BF209C95-B3A5-49E8-9212-4B408A9DC7A8}" srcId="{5C8B2863-EE54-421B-AC1F-934A08A4377E}" destId="{E09D8F40-F15E-4D5D-AA7A-4D40B773F659}" srcOrd="0" destOrd="0" parTransId="{DD285F8C-13F9-4BB0-B0C2-DE1F276518E4}" sibTransId="{C5D2E1C8-1AF3-4A87-AC44-71F642407BDF}"/>
    <dgm:cxn modelId="{1A57B191-AEC8-476C-B44C-D3DC583C4466}" type="presParOf" srcId="{8DE86BB4-8FCB-442D-821E-5CAC252C8877}" destId="{29050E1F-067F-4D16-AB64-A603D4A307CE}" srcOrd="0" destOrd="0" presId="urn:microsoft.com/office/officeart/2005/8/layout/chevron2"/>
    <dgm:cxn modelId="{26DF137B-539C-4F4A-A1B0-40F0968E2A94}" type="presParOf" srcId="{29050E1F-067F-4D16-AB64-A603D4A307CE}" destId="{AD2D2F77-2DE7-4AFB-AC77-285889890C44}" srcOrd="0" destOrd="0" presId="urn:microsoft.com/office/officeart/2005/8/layout/chevron2"/>
    <dgm:cxn modelId="{9F956620-E698-4729-BE12-A0B235107F48}" type="presParOf" srcId="{29050E1F-067F-4D16-AB64-A603D4A307CE}" destId="{22075CBA-B54D-4253-80EF-6C6976D9BE27}" srcOrd="1" destOrd="0" presId="urn:microsoft.com/office/officeart/2005/8/layout/chevron2"/>
    <dgm:cxn modelId="{3C803E64-9AA9-4F06-A0C3-05323A4F4567}" type="presParOf" srcId="{8DE86BB4-8FCB-442D-821E-5CAC252C8877}" destId="{CBE52EBB-645B-4C06-BC77-EFBA35356209}" srcOrd="1" destOrd="0" presId="urn:microsoft.com/office/officeart/2005/8/layout/chevron2"/>
    <dgm:cxn modelId="{4A54B837-B013-4F27-9360-298EB42D81DB}" type="presParOf" srcId="{8DE86BB4-8FCB-442D-821E-5CAC252C8877}" destId="{14F61CDA-727B-4699-B4FB-9ED994461358}" srcOrd="2" destOrd="0" presId="urn:microsoft.com/office/officeart/2005/8/layout/chevron2"/>
    <dgm:cxn modelId="{C2E31497-A440-431F-BB82-83BBA07DEB09}" type="presParOf" srcId="{14F61CDA-727B-4699-B4FB-9ED994461358}" destId="{10AC7D36-50F8-48A4-BDA1-F86BA9F40197}" srcOrd="0" destOrd="0" presId="urn:microsoft.com/office/officeart/2005/8/layout/chevron2"/>
    <dgm:cxn modelId="{24CC0F56-6F54-4B01-92BB-FE4EB486EF71}" type="presParOf" srcId="{14F61CDA-727B-4699-B4FB-9ED994461358}" destId="{952AC990-7908-46EF-90D8-61E8C728F0A5}" srcOrd="1" destOrd="0" presId="urn:microsoft.com/office/officeart/2005/8/layout/chevron2"/>
    <dgm:cxn modelId="{9146588F-F419-40FD-A653-ECD301F73D7A}" type="presParOf" srcId="{8DE86BB4-8FCB-442D-821E-5CAC252C8877}" destId="{A2B91857-671D-40D0-81A6-E71C7F03514F}" srcOrd="3" destOrd="0" presId="urn:microsoft.com/office/officeart/2005/8/layout/chevron2"/>
    <dgm:cxn modelId="{F0277A12-2CDC-4ADC-99D8-FB2260CD6743}" type="presParOf" srcId="{8DE86BB4-8FCB-442D-821E-5CAC252C8877}" destId="{A549A6FD-00CC-495C-92BE-0725A2CAFE8B}" srcOrd="4" destOrd="0" presId="urn:microsoft.com/office/officeart/2005/8/layout/chevron2"/>
    <dgm:cxn modelId="{07A7DD59-BA3E-4389-845D-FC81989BB021}" type="presParOf" srcId="{A549A6FD-00CC-495C-92BE-0725A2CAFE8B}" destId="{4147757D-6937-45E5-8B0A-3158BB59AC20}" srcOrd="0" destOrd="0" presId="urn:microsoft.com/office/officeart/2005/8/layout/chevron2"/>
    <dgm:cxn modelId="{3F161946-6F29-4DD1-8D59-FA2FE1BEFF08}" type="presParOf" srcId="{A549A6FD-00CC-495C-92BE-0725A2CAFE8B}" destId="{E2A84423-7461-4CB4-87FD-9BAAE3160162}" srcOrd="1" destOrd="0" presId="urn:microsoft.com/office/officeart/2005/8/layout/chevron2"/>
    <dgm:cxn modelId="{835709C5-C3FE-4804-9C01-6562CE93F15D}" type="presParOf" srcId="{8DE86BB4-8FCB-442D-821E-5CAC252C8877}" destId="{28C1FF99-850C-4B57-868C-82A1763F88EF}" srcOrd="5" destOrd="0" presId="urn:microsoft.com/office/officeart/2005/8/layout/chevron2"/>
    <dgm:cxn modelId="{0C87C38E-79F6-49F9-BE55-B67513764897}" type="presParOf" srcId="{8DE86BB4-8FCB-442D-821E-5CAC252C8877}" destId="{5DA1DE51-688D-44F5-A650-4F73F07A4861}" srcOrd="6" destOrd="0" presId="urn:microsoft.com/office/officeart/2005/8/layout/chevron2"/>
    <dgm:cxn modelId="{5FC7B187-E29F-492B-8FB5-B8E03C834ABD}" type="presParOf" srcId="{5DA1DE51-688D-44F5-A650-4F73F07A4861}" destId="{77ABFD55-92B8-4E1B-ABF1-B6F5E58B50C5}" srcOrd="0" destOrd="0" presId="urn:microsoft.com/office/officeart/2005/8/layout/chevron2"/>
    <dgm:cxn modelId="{3FB1CAE2-6F62-4307-B0E5-BBDFDD32EA3A}" type="presParOf" srcId="{5DA1DE51-688D-44F5-A650-4F73F07A4861}" destId="{748659A2-D69C-48DD-B4DE-E2CB1482F06A}" srcOrd="1" destOrd="0" presId="urn:microsoft.com/office/officeart/2005/8/layout/chevron2"/>
    <dgm:cxn modelId="{B87DCB14-E309-4A02-BA44-8A1E52E76DD6}" type="presParOf" srcId="{8DE86BB4-8FCB-442D-821E-5CAC252C8877}" destId="{1A333BFE-8D60-4169-8BBB-79D0546F9521}" srcOrd="7" destOrd="0" presId="urn:microsoft.com/office/officeart/2005/8/layout/chevron2"/>
    <dgm:cxn modelId="{3F2E3A17-61DA-4D3B-921A-A1252BD20619}" type="presParOf" srcId="{8DE86BB4-8FCB-442D-821E-5CAC252C8877}" destId="{DB15453D-040A-4E6E-8018-3B0F275F7A33}" srcOrd="8" destOrd="0" presId="urn:microsoft.com/office/officeart/2005/8/layout/chevron2"/>
    <dgm:cxn modelId="{1BCAB338-3D7E-491B-A02E-70AB7CB0945C}" type="presParOf" srcId="{DB15453D-040A-4E6E-8018-3B0F275F7A33}" destId="{BF127BEF-3A79-4E42-9641-410E4C65D377}" srcOrd="0" destOrd="0" presId="urn:microsoft.com/office/officeart/2005/8/layout/chevron2"/>
    <dgm:cxn modelId="{1583393D-4462-4782-B0D6-5877C7A8BA6E}" type="presParOf" srcId="{DB15453D-040A-4E6E-8018-3B0F275F7A33}" destId="{56A89B2F-A528-49D8-A69D-D11C8207DD5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CEA4B2F-5F70-4152-A8E9-557FFC7479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F11F2D1-2431-4B60-A985-1D45B183A250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chemeClr val="accent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DB14B8-E789-4141-BC39-AAA038268E33}" type="parTrans" cxnId="{482C5D59-BC3F-4ACD-900C-C441FEB70A36}">
      <dgm:prSet/>
      <dgm:spPr/>
      <dgm:t>
        <a:bodyPr/>
        <a:lstStyle/>
        <a:p>
          <a:endParaRPr lang="de-DE"/>
        </a:p>
      </dgm:t>
    </dgm:pt>
    <dgm:pt modelId="{9B493DDF-510A-45C8-A680-4D89E1F09AEC}" type="sibTrans" cxnId="{482C5D59-BC3F-4ACD-900C-C441FEB70A36}">
      <dgm:prSet/>
      <dgm:spPr/>
      <dgm:t>
        <a:bodyPr/>
        <a:lstStyle/>
        <a:p>
          <a:endParaRPr lang="de-DE"/>
        </a:p>
      </dgm:t>
    </dgm:pt>
    <dgm:pt modelId="{3908FD48-6803-4610-B3B8-CEC5A4F96125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90CD30-BE81-4A10-9D11-CAF1DCF0C1AE}" type="parTrans" cxnId="{4F2F6C9A-DCDB-41CA-AD5F-370F64DF6B76}">
      <dgm:prSet/>
      <dgm:spPr/>
      <dgm:t>
        <a:bodyPr/>
        <a:lstStyle/>
        <a:p>
          <a:endParaRPr lang="de-DE"/>
        </a:p>
      </dgm:t>
    </dgm:pt>
    <dgm:pt modelId="{21602ADE-B2ED-4EED-9787-F15A08EB9258}" type="sibTrans" cxnId="{4F2F6C9A-DCDB-41CA-AD5F-370F64DF6B76}">
      <dgm:prSet/>
      <dgm:spPr/>
      <dgm:t>
        <a:bodyPr/>
        <a:lstStyle/>
        <a:p>
          <a:endParaRPr lang="de-DE"/>
        </a:p>
      </dgm:t>
    </dgm:pt>
    <dgm:pt modelId="{2231C1F3-62F6-483E-83D3-DBEE71E977AE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blipFill>
          <a:blip xmlns:r="http://schemas.openxmlformats.org/officeDocument/2006/relationships" r:embed="rId3"/>
          <a:stretch>
            <a:fillRect b="-10526"/>
          </a:stretch>
        </a:blipFill>
        <a:ln>
          <a:solidFill>
            <a:schemeClr val="accent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4E7B59-009E-48AA-BD1A-C431AF777520}" type="par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692AD6D3-ED47-44A3-AD7D-F1831DE06D01}" type="sib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50D8C3D4-2737-4CA1-94AA-E4C4246A4102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0DBAC8-0390-4E35-AA0F-6AE9BC5AA37B}" type="par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878D1FCE-0456-45F5-914D-1A18C3A9B274}" type="sib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6E6CF75C-574F-46D3-9DC8-81002C066BB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4962DC-622C-4610-9AF2-A8C550F291DD}" type="par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119D56C3-47F5-4D43-9823-2D5A55988850}" type="sib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F2DAE77F-F234-4747-A349-F0EAF4475DC5}" type="pres">
      <dgm:prSet presAssocID="{BCEA4B2F-5F70-4152-A8E9-557FFC74792E}" presName="linearFlow" presStyleCnt="0">
        <dgm:presLayoutVars>
          <dgm:resizeHandles val="exact"/>
        </dgm:presLayoutVars>
      </dgm:prSet>
      <dgm:spPr/>
    </dgm:pt>
    <dgm:pt modelId="{1B952FE4-4CD8-430D-8EE0-22FD9B0E7B7E}" type="pres">
      <dgm:prSet presAssocID="{9F11F2D1-2431-4B60-A985-1D45B183A250}" presName="node" presStyleLbl="node1" presStyleIdx="0" presStyleCnt="5" custScaleX="236427" custScaleY="520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19933E-C4B2-4557-B810-EA881E51F833}" type="pres">
      <dgm:prSet presAssocID="{9B493DDF-510A-45C8-A680-4D89E1F09AEC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156D4E0-4C9D-415C-AB7C-424AB5BCBE04}" type="pres">
      <dgm:prSet presAssocID="{9B493DDF-510A-45C8-A680-4D89E1F09AE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3A138DD-A430-4544-BF48-F2849BC68ABD}" type="pres">
      <dgm:prSet presAssocID="{2231C1F3-62F6-483E-83D3-DBEE71E977AE}" presName="node" presStyleLbl="node1" presStyleIdx="1" presStyleCnt="5" custScaleX="236427" custScaleY="52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A4151-4CD1-4213-B905-401F18B0BE87}" type="pres">
      <dgm:prSet presAssocID="{692AD6D3-ED47-44A3-AD7D-F1831DE06D01}" presName="sibTrans" presStyleLbl="sibTrans2D1" presStyleIdx="1" presStyleCnt="4"/>
      <dgm:spPr/>
    </dgm:pt>
    <dgm:pt modelId="{59F8CD7E-2A66-401A-BF3F-916B04512A37}" type="pres">
      <dgm:prSet presAssocID="{692AD6D3-ED47-44A3-AD7D-F1831DE06D01}" presName="connectorText" presStyleLbl="sibTrans2D1" presStyleIdx="1" presStyleCnt="4"/>
      <dgm:spPr/>
    </dgm:pt>
    <dgm:pt modelId="{571EE3FC-0676-4659-AF15-C40C210F3A2D}" type="pres">
      <dgm:prSet presAssocID="{3908FD48-6803-4610-B3B8-CEC5A4F96125}" presName="node" presStyleLbl="node1" presStyleIdx="2" presStyleCnt="5" custScaleX="237228" custScaleY="1540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A47306-2439-4608-A569-6E5DE18B16C8}" type="pres">
      <dgm:prSet presAssocID="{21602ADE-B2ED-4EED-9787-F15A08EB9258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D982EEDA-B817-4100-A060-9D0D266882C0}" type="pres">
      <dgm:prSet presAssocID="{21602ADE-B2ED-4EED-9787-F15A08EB925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106D02A-E387-4CA6-9E8B-49EE469E65E6}" type="pres">
      <dgm:prSet presAssocID="{50D8C3D4-2737-4CA1-94AA-E4C4246A4102}" presName="node" presStyleLbl="node1" presStyleIdx="3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A82382-2B48-4B4B-A270-4DA63D8DC166}" type="pres">
      <dgm:prSet presAssocID="{878D1FCE-0456-45F5-914D-1A18C3A9B274}" presName="sibTrans" presStyleLbl="sibTrans2D1" presStyleIdx="3" presStyleCnt="4"/>
      <dgm:spPr/>
    </dgm:pt>
    <dgm:pt modelId="{DF0F7A21-48C8-4B6D-AD2F-666763F83655}" type="pres">
      <dgm:prSet presAssocID="{878D1FCE-0456-45F5-914D-1A18C3A9B274}" presName="connectorText" presStyleLbl="sibTrans2D1" presStyleIdx="3" presStyleCnt="4"/>
      <dgm:spPr/>
    </dgm:pt>
    <dgm:pt modelId="{F9048653-4252-4162-A429-EFC1BB7BA421}" type="pres">
      <dgm:prSet presAssocID="{6E6CF75C-574F-46D3-9DC8-81002C066BB3}" presName="node" presStyleLbl="node1" presStyleIdx="4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2960B9-5A6A-432E-9540-7584DE99D62C}" type="presOf" srcId="{878D1FCE-0456-45F5-914D-1A18C3A9B274}" destId="{DF0F7A21-48C8-4B6D-AD2F-666763F83655}" srcOrd="1" destOrd="0" presId="urn:microsoft.com/office/officeart/2005/8/layout/process2"/>
    <dgm:cxn modelId="{FB2F9C47-A139-414A-935D-B9059D18DD04}" type="presOf" srcId="{21602ADE-B2ED-4EED-9787-F15A08EB9258}" destId="{D982EEDA-B817-4100-A060-9D0D266882C0}" srcOrd="1" destOrd="0" presId="urn:microsoft.com/office/officeart/2005/8/layout/process2"/>
    <dgm:cxn modelId="{4F2F6C9A-DCDB-41CA-AD5F-370F64DF6B76}" srcId="{BCEA4B2F-5F70-4152-A8E9-557FFC74792E}" destId="{3908FD48-6803-4610-B3B8-CEC5A4F96125}" srcOrd="2" destOrd="0" parTransId="{3590CD30-BE81-4A10-9D11-CAF1DCF0C1AE}" sibTransId="{21602ADE-B2ED-4EED-9787-F15A08EB9258}"/>
    <dgm:cxn modelId="{4C32F2AD-813A-4691-8735-97E6F5F2E8EC}" type="presOf" srcId="{692AD6D3-ED47-44A3-AD7D-F1831DE06D01}" destId="{59F8CD7E-2A66-401A-BF3F-916B04512A37}" srcOrd="1" destOrd="0" presId="urn:microsoft.com/office/officeart/2005/8/layout/process2"/>
    <dgm:cxn modelId="{5E9AF2FB-9E80-4854-8868-030FE2E76F84}" type="presOf" srcId="{50D8C3D4-2737-4CA1-94AA-E4C4246A4102}" destId="{A106D02A-E387-4CA6-9E8B-49EE469E65E6}" srcOrd="0" destOrd="0" presId="urn:microsoft.com/office/officeart/2005/8/layout/process2"/>
    <dgm:cxn modelId="{482C5D59-BC3F-4ACD-900C-C441FEB70A36}" srcId="{BCEA4B2F-5F70-4152-A8E9-557FFC74792E}" destId="{9F11F2D1-2431-4B60-A985-1D45B183A250}" srcOrd="0" destOrd="0" parTransId="{3FDB14B8-E789-4141-BC39-AAA038268E33}" sibTransId="{9B493DDF-510A-45C8-A680-4D89E1F09AEC}"/>
    <dgm:cxn modelId="{CCD2C85E-1C05-4B3A-A2E3-78A2E729D0B6}" srcId="{BCEA4B2F-5F70-4152-A8E9-557FFC74792E}" destId="{6E6CF75C-574F-46D3-9DC8-81002C066BB3}" srcOrd="4" destOrd="0" parTransId="{8C4962DC-622C-4610-9AF2-A8C550F291DD}" sibTransId="{119D56C3-47F5-4D43-9823-2D5A55988850}"/>
    <dgm:cxn modelId="{52038CD7-E8B7-4BA6-BA2D-25B35EEFCCE8}" srcId="{BCEA4B2F-5F70-4152-A8E9-557FFC74792E}" destId="{50D8C3D4-2737-4CA1-94AA-E4C4246A4102}" srcOrd="3" destOrd="0" parTransId="{8C0DBAC8-0390-4E35-AA0F-6AE9BC5AA37B}" sibTransId="{878D1FCE-0456-45F5-914D-1A18C3A9B274}"/>
    <dgm:cxn modelId="{7D31CEA4-24F1-4F4F-A5D5-B342BD1ECA13}" type="presOf" srcId="{9F11F2D1-2431-4B60-A985-1D45B183A250}" destId="{1B952FE4-4CD8-430D-8EE0-22FD9B0E7B7E}" srcOrd="0" destOrd="0" presId="urn:microsoft.com/office/officeart/2005/8/layout/process2"/>
    <dgm:cxn modelId="{00C108AA-FD87-45F1-9E79-AD1BB4AA8125}" type="presOf" srcId="{9B493DDF-510A-45C8-A680-4D89E1F09AEC}" destId="{9156D4E0-4C9D-415C-AB7C-424AB5BCBE04}" srcOrd="1" destOrd="0" presId="urn:microsoft.com/office/officeart/2005/8/layout/process2"/>
    <dgm:cxn modelId="{015DDCBD-FCDF-41F5-8CD4-1DE49CBFC41A}" type="presOf" srcId="{BCEA4B2F-5F70-4152-A8E9-557FFC74792E}" destId="{F2DAE77F-F234-4747-A349-F0EAF4475DC5}" srcOrd="0" destOrd="0" presId="urn:microsoft.com/office/officeart/2005/8/layout/process2"/>
    <dgm:cxn modelId="{AC97CA58-3869-4D9F-ACB9-C285A41CFAEE}" type="presOf" srcId="{3908FD48-6803-4610-B3B8-CEC5A4F96125}" destId="{571EE3FC-0676-4659-AF15-C40C210F3A2D}" srcOrd="0" destOrd="0" presId="urn:microsoft.com/office/officeart/2005/8/layout/process2"/>
    <dgm:cxn modelId="{D88E2D77-054E-4FA8-B3E9-0E2AD60E95E1}" srcId="{BCEA4B2F-5F70-4152-A8E9-557FFC74792E}" destId="{2231C1F3-62F6-483E-83D3-DBEE71E977AE}" srcOrd="1" destOrd="0" parTransId="{CB4E7B59-009E-48AA-BD1A-C431AF777520}" sibTransId="{692AD6D3-ED47-44A3-AD7D-F1831DE06D01}"/>
    <dgm:cxn modelId="{439F77FF-D8AF-4736-AAB5-6957A4DEDCFB}" type="presOf" srcId="{878D1FCE-0456-45F5-914D-1A18C3A9B274}" destId="{63A82382-2B48-4B4B-A270-4DA63D8DC166}" srcOrd="0" destOrd="0" presId="urn:microsoft.com/office/officeart/2005/8/layout/process2"/>
    <dgm:cxn modelId="{A1224C83-BF54-4173-87E0-BFF326849344}" type="presOf" srcId="{6E6CF75C-574F-46D3-9DC8-81002C066BB3}" destId="{F9048653-4252-4162-A429-EFC1BB7BA421}" srcOrd="0" destOrd="0" presId="urn:microsoft.com/office/officeart/2005/8/layout/process2"/>
    <dgm:cxn modelId="{0C05EEF8-5656-42A2-B698-6133626757AF}" type="presOf" srcId="{9B493DDF-510A-45C8-A680-4D89E1F09AEC}" destId="{4B19933E-C4B2-4557-B810-EA881E51F833}" srcOrd="0" destOrd="0" presId="urn:microsoft.com/office/officeart/2005/8/layout/process2"/>
    <dgm:cxn modelId="{864A2DB0-0D27-471B-A992-5955D130C586}" type="presOf" srcId="{2231C1F3-62F6-483E-83D3-DBEE71E977AE}" destId="{53A138DD-A430-4544-BF48-F2849BC68ABD}" srcOrd="0" destOrd="0" presId="urn:microsoft.com/office/officeart/2005/8/layout/process2"/>
    <dgm:cxn modelId="{A0946674-FB16-4594-8EB2-C689A5B4BC38}" type="presOf" srcId="{21602ADE-B2ED-4EED-9787-F15A08EB9258}" destId="{6EA47306-2439-4608-A569-6E5DE18B16C8}" srcOrd="0" destOrd="0" presId="urn:microsoft.com/office/officeart/2005/8/layout/process2"/>
    <dgm:cxn modelId="{EB82A5E2-E774-45A0-9282-B9294598B488}" type="presOf" srcId="{692AD6D3-ED47-44A3-AD7D-F1831DE06D01}" destId="{EB1A4151-4CD1-4213-B905-401F18B0BE87}" srcOrd="0" destOrd="0" presId="urn:microsoft.com/office/officeart/2005/8/layout/process2"/>
    <dgm:cxn modelId="{EFCC593C-EE9F-4FB9-980E-7D90968BB782}" type="presParOf" srcId="{F2DAE77F-F234-4747-A349-F0EAF4475DC5}" destId="{1B952FE4-4CD8-430D-8EE0-22FD9B0E7B7E}" srcOrd="0" destOrd="0" presId="urn:microsoft.com/office/officeart/2005/8/layout/process2"/>
    <dgm:cxn modelId="{72F7262A-85A2-42C8-B441-253DA4771200}" type="presParOf" srcId="{F2DAE77F-F234-4747-A349-F0EAF4475DC5}" destId="{4B19933E-C4B2-4557-B810-EA881E51F833}" srcOrd="1" destOrd="0" presId="urn:microsoft.com/office/officeart/2005/8/layout/process2"/>
    <dgm:cxn modelId="{9AA17841-9097-4A27-8A36-EE8C71FE6406}" type="presParOf" srcId="{4B19933E-C4B2-4557-B810-EA881E51F833}" destId="{9156D4E0-4C9D-415C-AB7C-424AB5BCBE04}" srcOrd="0" destOrd="0" presId="urn:microsoft.com/office/officeart/2005/8/layout/process2"/>
    <dgm:cxn modelId="{E230649F-641F-4872-8742-1C7F78D52CC9}" type="presParOf" srcId="{F2DAE77F-F234-4747-A349-F0EAF4475DC5}" destId="{53A138DD-A430-4544-BF48-F2849BC68ABD}" srcOrd="2" destOrd="0" presId="urn:microsoft.com/office/officeart/2005/8/layout/process2"/>
    <dgm:cxn modelId="{A4E6DDED-C227-4815-B695-5A7748D8FA0C}" type="presParOf" srcId="{F2DAE77F-F234-4747-A349-F0EAF4475DC5}" destId="{EB1A4151-4CD1-4213-B905-401F18B0BE87}" srcOrd="3" destOrd="0" presId="urn:microsoft.com/office/officeart/2005/8/layout/process2"/>
    <dgm:cxn modelId="{FF74A686-21C4-483A-B368-4CAA0FDA7EA5}" type="presParOf" srcId="{EB1A4151-4CD1-4213-B905-401F18B0BE87}" destId="{59F8CD7E-2A66-401A-BF3F-916B04512A37}" srcOrd="0" destOrd="0" presId="urn:microsoft.com/office/officeart/2005/8/layout/process2"/>
    <dgm:cxn modelId="{6A0646FB-0101-45F5-95DF-ED199607ADA9}" type="presParOf" srcId="{F2DAE77F-F234-4747-A349-F0EAF4475DC5}" destId="{571EE3FC-0676-4659-AF15-C40C210F3A2D}" srcOrd="4" destOrd="0" presId="urn:microsoft.com/office/officeart/2005/8/layout/process2"/>
    <dgm:cxn modelId="{D74A97D5-BC07-4408-9D33-38390A214217}" type="presParOf" srcId="{F2DAE77F-F234-4747-A349-F0EAF4475DC5}" destId="{6EA47306-2439-4608-A569-6E5DE18B16C8}" srcOrd="5" destOrd="0" presId="urn:microsoft.com/office/officeart/2005/8/layout/process2"/>
    <dgm:cxn modelId="{266510AB-4799-48E8-B231-0F042C63BC09}" type="presParOf" srcId="{6EA47306-2439-4608-A569-6E5DE18B16C8}" destId="{D982EEDA-B817-4100-A060-9D0D266882C0}" srcOrd="0" destOrd="0" presId="urn:microsoft.com/office/officeart/2005/8/layout/process2"/>
    <dgm:cxn modelId="{E2A0AD39-0BF8-4414-9C81-B1289E0FF985}" type="presParOf" srcId="{F2DAE77F-F234-4747-A349-F0EAF4475DC5}" destId="{A106D02A-E387-4CA6-9E8B-49EE469E65E6}" srcOrd="6" destOrd="0" presId="urn:microsoft.com/office/officeart/2005/8/layout/process2"/>
    <dgm:cxn modelId="{3F2404B0-D6D6-41B7-A026-9A2EE67DFD1A}" type="presParOf" srcId="{F2DAE77F-F234-4747-A349-F0EAF4475DC5}" destId="{63A82382-2B48-4B4B-A270-4DA63D8DC166}" srcOrd="7" destOrd="0" presId="urn:microsoft.com/office/officeart/2005/8/layout/process2"/>
    <dgm:cxn modelId="{302D30A0-127A-4776-AB95-4801E7D24FC5}" type="presParOf" srcId="{63A82382-2B48-4B4B-A270-4DA63D8DC166}" destId="{DF0F7A21-48C8-4B6D-AD2F-666763F83655}" srcOrd="0" destOrd="0" presId="urn:microsoft.com/office/officeart/2005/8/layout/process2"/>
    <dgm:cxn modelId="{BBA8116C-CDC8-4613-A564-E481E9796AA0}" type="presParOf" srcId="{F2DAE77F-F234-4747-A349-F0EAF4475DC5}" destId="{F9048653-4252-4162-A429-EFC1BB7BA42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EA4B2F-5F70-4152-A8E9-557FFC7479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>
      <mc:Choice xmlns:a14="http://schemas.microsoft.com/office/drawing/2010/main" Requires="a14">
        <dgm:pt modelId="{9F11F2D1-2431-4B60-A985-1D45B183A250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en-US" altLang="zh-CN" dirty="0" smtClean="0"/>
                <a:t>=1,V(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altLang="zh-CN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  <m: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sup>
                  </m:sSubSup>
                  <m:r>
                    <a:rPr lang="en-US" altLang="zh-CN" b="0" i="1" smtClean="0">
                      <a:latin typeface="Cambria Math" panose="02040503050406030204" pitchFamily="18" charset="0"/>
                    </a:rPr>
                    <m:t>,</m:t>
                  </m:r>
                  <m:sSubSup>
                    <m:sSubSupPr>
                      <m:ctrlPr>
                        <a:rPr lang="en-US" altLang="zh-CN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  <m: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sup>
                  </m:sSubSup>
                  <m:r>
                    <a:rPr lang="en-US" altLang="zh-CN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de-DE" dirty="0"/>
            </a:p>
          </dgm:t>
        </dgm:pt>
      </mc:Choice>
      <mc:Fallback>
        <dgm:pt modelId="{9F11F2D1-2431-4B60-A985-1D45B183A250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l-GR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altLang="zh-CN" dirty="0" smtClean="0"/>
                <a:t>=1,V(</a:t>
              </a:r>
              <a:r>
                <a:rPr lang="zh-CN" altLang="en-US" i="0" smtClean="0">
                  <a:latin typeface="Cambria Math" panose="02040503050406030204" pitchFamily="18" charset="0"/>
                </a:rPr>
                <a:t>𝜇</a:t>
              </a:r>
              <a:r>
                <a:rPr lang="en-US" altLang="zh-CN" i="0" smtClean="0">
                  <a:latin typeface="Cambria Math" panose="02040503050406030204" pitchFamily="18" charset="0"/>
                </a:rPr>
                <a:t>_</a:t>
              </a:r>
              <a:r>
                <a:rPr lang="en-US" altLang="zh-CN" b="0" i="0" smtClean="0">
                  <a:latin typeface="Cambria Math" panose="02040503050406030204" pitchFamily="18" charset="0"/>
                </a:rPr>
                <a:t>𝑘^𝑝,</a:t>
              </a:r>
              <a:r>
                <a:rPr lang="zh-CN" altLang="en-US" b="0" i="0" smtClean="0">
                  <a:latin typeface="Cambria Math" panose="02040503050406030204" pitchFamily="18" charset="0"/>
                </a:rPr>
                <a:t>𝜎</a:t>
              </a:r>
              <a:r>
                <a:rPr lang="en-US" altLang="zh-CN" b="0" i="0" smtClean="0">
                  <a:latin typeface="Cambria Math" panose="02040503050406030204" pitchFamily="18" charset="0"/>
                </a:rPr>
                <a:t>_𝑘^𝑝)</a:t>
              </a:r>
              <a:endParaRPr lang="de-DE" dirty="0"/>
            </a:p>
          </dgm:t>
        </dgm:pt>
      </mc:Fallback>
    </mc:AlternateContent>
    <dgm:pt modelId="{3FDB14B8-E789-4141-BC39-AAA038268E33}" type="parTrans" cxnId="{482C5D59-BC3F-4ACD-900C-C441FEB70A36}">
      <dgm:prSet/>
      <dgm:spPr/>
      <dgm:t>
        <a:bodyPr/>
        <a:lstStyle/>
        <a:p>
          <a:endParaRPr lang="de-DE"/>
        </a:p>
      </dgm:t>
    </dgm:pt>
    <dgm:pt modelId="{9B493DDF-510A-45C8-A680-4D89E1F09AEC}" type="sibTrans" cxnId="{482C5D59-BC3F-4ACD-900C-C441FEB70A36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3908FD48-6803-4610-B3B8-CEC5A4F96125}">
          <dgm:prSet phldrT="[Text]"/>
          <dgm:spPr/>
          <dgm:t>
            <a:bodyPr/>
            <a:lstStyle/>
            <a:p>
              <a:r>
                <a:rPr lang="en-US" altLang="zh-CN" b="0" dirty="0" err="1" smtClean="0"/>
                <a:t>Deterministische</a:t>
              </a:r>
              <a:r>
                <a:rPr lang="en-US" altLang="zh-CN" b="0" dirty="0" smtClean="0"/>
                <a:t> Sample:</a:t>
              </a:r>
              <a:endParaRPr lang="en-US" b="0" dirty="0" smtClean="0"/>
            </a:p>
            <a:p>
              <a:r>
                <a:rPr lang="en-US" b="0" dirty="0" smtClean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de-DE" dirty="0" smtClean="0"/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de-DE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e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de-DE" dirty="0" smtClean="0"/>
                <a:t>,</a:t>
              </a:r>
            </a:p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de-DE" dirty="0"/>
            </a:p>
          </dgm:t>
        </dgm:pt>
      </mc:Choice>
      <mc:Fallback>
        <dgm:pt modelId="{3908FD48-6803-4610-B3B8-CEC5A4F96125}">
          <dgm:prSet phldrT="[Text]"/>
          <dgm:spPr/>
          <dgm:t>
            <a:bodyPr/>
            <a:lstStyle/>
            <a:p>
              <a:r>
                <a:rPr lang="en-US" altLang="zh-CN" b="0" dirty="0" err="1" smtClean="0"/>
                <a:t>Deterministische</a:t>
              </a:r>
              <a:r>
                <a:rPr lang="en-US" altLang="zh-CN" b="0" dirty="0" smtClean="0"/>
                <a:t> Sample:</a:t>
              </a:r>
              <a:endParaRPr lang="en-US" b="0" dirty="0" smtClean="0"/>
            </a:p>
            <a:p>
              <a:r>
                <a:rPr lang="en-US" b="0" dirty="0" smtClean="0"/>
                <a:t>(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1,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b="0" i="0" smtClean="0">
                  <a:latin typeface="Cambria Math" panose="02040503050406030204" pitchFamily="18" charset="0"/>
                </a:rPr>
                <a:t>2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_3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1,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_2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_3</a:t>
              </a:r>
              <a:r>
                <a:rPr lang="en-US" b="0" i="0" smtClean="0">
                  <a:latin typeface="Cambria Math" panose="02040503050406030204" pitchFamily="18" charset="0"/>
                </a:rPr>
                <a:t>)</a:t>
              </a:r>
              <a:endParaRPr lang="de-DE" dirty="0" smtClean="0"/>
            </a:p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𝑚𝑖𝑛=〖𝑚𝑖𝑛〗_(𝑗=1,…,3) (𝑓(𝑧_𝑘│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r>
                <a:rPr lang="de-DE" dirty="0" smtClean="0"/>
                <a:t>,</a:t>
              </a:r>
            </a:p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b="0" i="0" smtClean="0">
                  <a:latin typeface="Cambria Math" panose="02040503050406030204" pitchFamily="18" charset="0"/>
                </a:rPr>
                <a:t>𝑚𝑖𝑛=〖𝑚𝑖𝑛〗_(𝑗=1,…,3) (𝑓(𝑧_𝑘│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endParaRPr lang="de-DE" dirty="0"/>
            </a:p>
          </dgm:t>
        </dgm:pt>
      </mc:Fallback>
    </mc:AlternateContent>
    <dgm:pt modelId="{3590CD30-BE81-4A10-9D11-CAF1DCF0C1AE}" type="parTrans" cxnId="{4F2F6C9A-DCDB-41CA-AD5F-370F64DF6B76}">
      <dgm:prSet/>
      <dgm:spPr/>
      <dgm:t>
        <a:bodyPr/>
        <a:lstStyle/>
        <a:p>
          <a:endParaRPr lang="de-DE"/>
        </a:p>
      </dgm:t>
    </dgm:pt>
    <dgm:pt modelId="{21602ADE-B2ED-4EED-9787-F15A08EB9258}" type="sibTrans" cxnId="{4F2F6C9A-DCDB-41CA-AD5F-370F64DF6B76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2231C1F3-62F6-483E-83D3-DBEE71E977AE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n-US" altLang="zh-CN" dirty="0" smtClean="0"/>
                <a:t>Wenn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altLang="zh-CN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  <m:r>
                    <a:rPr lang="en-US" altLang="zh-CN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r>
                <a:rPr lang="zh-CN" altLang="en-US" dirty="0" smtClean="0"/>
                <a:t>，</a:t>
              </a:r>
              <a:r>
                <a:rPr lang="en-US" altLang="zh-CN" dirty="0" err="1" smtClean="0"/>
                <a:t>dann</a:t>
              </a:r>
              <a:endParaRPr lang="de-DE" dirty="0"/>
            </a:p>
          </dgm:t>
        </dgm:pt>
      </mc:Choice>
      <mc:Fallback>
        <dgm:pt modelId="{2231C1F3-62F6-483E-83D3-DBEE71E977AE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n-US" altLang="zh-CN" dirty="0" smtClean="0"/>
                <a:t>Wenn </a:t>
              </a:r>
              <a:r>
                <a:rPr lang="el-GR" altLang="zh-CN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altLang="zh-CN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r>
                <a:rPr lang="zh-CN" altLang="en-US" dirty="0" smtClean="0"/>
                <a:t>，</a:t>
              </a:r>
              <a:r>
                <a:rPr lang="en-US" altLang="zh-CN" dirty="0" err="1" smtClean="0"/>
                <a:t>dann</a:t>
              </a:r>
              <a:endParaRPr lang="de-DE" dirty="0"/>
            </a:p>
          </dgm:t>
        </dgm:pt>
      </mc:Fallback>
    </mc:AlternateContent>
    <dgm:pt modelId="{CB4E7B59-009E-48AA-BD1A-C431AF777520}" type="par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692AD6D3-ED47-44A3-AD7D-F1831DE06D01}" type="sibTrans" cxnId="{D88E2D77-054E-4FA8-B3E9-0E2AD60E95E1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0D8C3D4-2737-4CA1-94AA-E4C4246A4102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de-DE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min</m:t>
                  </m:r>
                  <m:r>
                    <a:rPr lang="en-US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lang="el-GR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a14:m>
              <a:r>
                <a:rPr lang="de-DE" dirty="0" smtClean="0"/>
                <a:t>)</a:t>
              </a:r>
              <a:endParaRPr lang="de-DE" dirty="0"/>
            </a:p>
          </dgm:t>
        </dgm:pt>
      </mc:Choice>
      <mc:Fallback>
        <dgm:pt modelId="{50D8C3D4-2737-4CA1-94AA-E4C4246A4102}">
          <dgm:prSet phldrT="[Text]"/>
          <dgm:spPr/>
          <dgm:t>
            <a:bodyPr/>
            <a:lstStyle/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=min(</a:t>
              </a:r>
              <a:r>
                <a:rPr lang="el-GR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,(log⁡(𝜏))/(log⁡(𝜔_𝑚𝑖𝑛/𝜔_𝑚𝑎𝑥 ))</a:t>
              </a:r>
              <a:r>
                <a:rPr lang="de-DE" dirty="0" smtClean="0"/>
                <a:t>)</a:t>
              </a:r>
              <a:endParaRPr lang="de-DE" dirty="0"/>
            </a:p>
          </dgm:t>
        </dgm:pt>
      </mc:Fallback>
    </mc:AlternateContent>
    <dgm:pt modelId="{8C0DBAC8-0390-4E35-AA0F-6AE9BC5AA37B}" type="par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878D1FCE-0456-45F5-914D-1A18C3A9B274}" type="sibTrans" cxnId="{52038CD7-E8B7-4BA6-BA2D-25B35EEFCCE8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E6CF75C-574F-46D3-9DC8-81002C066BB3}">
          <dgm:prSet phldrT="[Text]"/>
          <dgm:spPr>
            <a:solidFill>
              <a:schemeClr val="accent2"/>
            </a:solidFill>
          </dgm:spPr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m:oMathPara>
              </a14:m>
              <a:endParaRPr lang="de-DE" dirty="0" smtClean="0"/>
            </a:p>
            <a:p>
              <a:r>
                <a:rPr lang="de-DE" dirty="0" smtClean="0"/>
                <a:t>Verteilung anpassen,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de-DE" dirty="0" smtClean="0"/>
                <a:t>=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de-DE" dirty="0" smtClean="0"/>
                <a:t>-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oMath>
              </a14:m>
              <a:endParaRPr lang="de-DE" dirty="0"/>
            </a:p>
          </dgm:t>
        </dgm:pt>
      </mc:Choice>
      <mc:Fallback>
        <dgm:pt modelId="{6E6CF75C-574F-46D3-9DC8-81002C066BB3}">
          <dgm:prSet phldrT="[Text]"/>
          <dgm:spPr>
            <a:solidFill>
              <a:schemeClr val="accent2"/>
            </a:solidFill>
          </dgm:spPr>
          <dgm:t>
            <a:bodyPr/>
            <a:lstStyle/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𝑗=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𝑗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∙〖</a:t>
              </a:r>
              <a:r>
                <a:rPr lang="en-US" b="0" i="0" smtClean="0">
                  <a:latin typeface="Cambria Math" panose="02040503050406030204" pitchFamily="18" charset="0"/>
                </a:rPr>
                <a:t>(𝑓(</a:t>
              </a:r>
              <a:r>
                <a:rPr lang="en-US" b="0" i="0" smtClean="0">
                  <a:latin typeface="Cambria Math" panose="02040503050406030204" pitchFamily="18" charset="0"/>
                </a:rPr>
                <a:t>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〗^𝜆</a:t>
              </a:r>
              <a:endParaRPr lang="de-DE" dirty="0" smtClean="0"/>
            </a:p>
            <a:p>
              <a:r>
                <a:rPr lang="de-DE" dirty="0" smtClean="0"/>
                <a:t>Verteilung anpassen,</a:t>
              </a:r>
              <a:r>
                <a:rPr lang="el-GR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de-DE" dirty="0" smtClean="0"/>
                <a:t>=</a:t>
              </a:r>
              <a:r>
                <a:rPr lang="el-GR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de-DE" dirty="0" smtClean="0"/>
                <a:t>-</a:t>
              </a:r>
              <a:r>
                <a:rPr lang="de-DE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endParaRPr lang="de-DE" dirty="0"/>
            </a:p>
          </dgm:t>
        </dgm:pt>
      </mc:Fallback>
    </mc:AlternateContent>
    <dgm:pt modelId="{8C4962DC-622C-4610-9AF2-A8C550F291DD}" type="par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119D56C3-47F5-4D43-9823-2D5A55988850}" type="sib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F2DAE77F-F234-4747-A349-F0EAF4475DC5}" type="pres">
      <dgm:prSet presAssocID="{BCEA4B2F-5F70-4152-A8E9-557FFC74792E}" presName="linearFlow" presStyleCnt="0">
        <dgm:presLayoutVars>
          <dgm:resizeHandles val="exact"/>
        </dgm:presLayoutVars>
      </dgm:prSet>
      <dgm:spPr/>
    </dgm:pt>
    <dgm:pt modelId="{1B952FE4-4CD8-430D-8EE0-22FD9B0E7B7E}" type="pres">
      <dgm:prSet presAssocID="{9F11F2D1-2431-4B60-A985-1D45B183A250}" presName="node" presStyleLbl="node1" presStyleIdx="0" presStyleCnt="5" custScaleX="236427" custScaleY="520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19933E-C4B2-4557-B810-EA881E51F833}" type="pres">
      <dgm:prSet presAssocID="{9B493DDF-510A-45C8-A680-4D89E1F09AEC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156D4E0-4C9D-415C-AB7C-424AB5BCBE04}" type="pres">
      <dgm:prSet presAssocID="{9B493DDF-510A-45C8-A680-4D89E1F09AE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3A138DD-A430-4544-BF48-F2849BC68ABD}" type="pres">
      <dgm:prSet presAssocID="{2231C1F3-62F6-483E-83D3-DBEE71E977AE}" presName="node" presStyleLbl="node1" presStyleIdx="1" presStyleCnt="5" custScaleX="236427" custScaleY="52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A4151-4CD1-4213-B905-401F18B0BE87}" type="pres">
      <dgm:prSet presAssocID="{692AD6D3-ED47-44A3-AD7D-F1831DE06D01}" presName="sibTrans" presStyleLbl="sibTrans2D1" presStyleIdx="1" presStyleCnt="4"/>
      <dgm:spPr/>
    </dgm:pt>
    <dgm:pt modelId="{59F8CD7E-2A66-401A-BF3F-916B04512A37}" type="pres">
      <dgm:prSet presAssocID="{692AD6D3-ED47-44A3-AD7D-F1831DE06D01}" presName="connectorText" presStyleLbl="sibTrans2D1" presStyleIdx="1" presStyleCnt="4"/>
      <dgm:spPr/>
    </dgm:pt>
    <dgm:pt modelId="{571EE3FC-0676-4659-AF15-C40C210F3A2D}" type="pres">
      <dgm:prSet presAssocID="{3908FD48-6803-4610-B3B8-CEC5A4F96125}" presName="node" presStyleLbl="node1" presStyleIdx="2" presStyleCnt="5" custScaleX="237228" custScaleY="1540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A47306-2439-4608-A569-6E5DE18B16C8}" type="pres">
      <dgm:prSet presAssocID="{21602ADE-B2ED-4EED-9787-F15A08EB9258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D982EEDA-B817-4100-A060-9D0D266882C0}" type="pres">
      <dgm:prSet presAssocID="{21602ADE-B2ED-4EED-9787-F15A08EB925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106D02A-E387-4CA6-9E8B-49EE469E65E6}" type="pres">
      <dgm:prSet presAssocID="{50D8C3D4-2737-4CA1-94AA-E4C4246A4102}" presName="node" presStyleLbl="node1" presStyleIdx="3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A82382-2B48-4B4B-A270-4DA63D8DC166}" type="pres">
      <dgm:prSet presAssocID="{878D1FCE-0456-45F5-914D-1A18C3A9B274}" presName="sibTrans" presStyleLbl="sibTrans2D1" presStyleIdx="3" presStyleCnt="4"/>
      <dgm:spPr/>
    </dgm:pt>
    <dgm:pt modelId="{DF0F7A21-48C8-4B6D-AD2F-666763F83655}" type="pres">
      <dgm:prSet presAssocID="{878D1FCE-0456-45F5-914D-1A18C3A9B274}" presName="connectorText" presStyleLbl="sibTrans2D1" presStyleIdx="3" presStyleCnt="4"/>
      <dgm:spPr/>
    </dgm:pt>
    <dgm:pt modelId="{F9048653-4252-4162-A429-EFC1BB7BA421}" type="pres">
      <dgm:prSet presAssocID="{6E6CF75C-574F-46D3-9DC8-81002C066BB3}" presName="node" presStyleLbl="node1" presStyleIdx="4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2960B9-5A6A-432E-9540-7584DE99D62C}" type="presOf" srcId="{878D1FCE-0456-45F5-914D-1A18C3A9B274}" destId="{DF0F7A21-48C8-4B6D-AD2F-666763F83655}" srcOrd="1" destOrd="0" presId="urn:microsoft.com/office/officeart/2005/8/layout/process2"/>
    <dgm:cxn modelId="{FB2F9C47-A139-414A-935D-B9059D18DD04}" type="presOf" srcId="{21602ADE-B2ED-4EED-9787-F15A08EB9258}" destId="{D982EEDA-B817-4100-A060-9D0D266882C0}" srcOrd="1" destOrd="0" presId="urn:microsoft.com/office/officeart/2005/8/layout/process2"/>
    <dgm:cxn modelId="{4F2F6C9A-DCDB-41CA-AD5F-370F64DF6B76}" srcId="{BCEA4B2F-5F70-4152-A8E9-557FFC74792E}" destId="{3908FD48-6803-4610-B3B8-CEC5A4F96125}" srcOrd="2" destOrd="0" parTransId="{3590CD30-BE81-4A10-9D11-CAF1DCF0C1AE}" sibTransId="{21602ADE-B2ED-4EED-9787-F15A08EB9258}"/>
    <dgm:cxn modelId="{4C32F2AD-813A-4691-8735-97E6F5F2E8EC}" type="presOf" srcId="{692AD6D3-ED47-44A3-AD7D-F1831DE06D01}" destId="{59F8CD7E-2A66-401A-BF3F-916B04512A37}" srcOrd="1" destOrd="0" presId="urn:microsoft.com/office/officeart/2005/8/layout/process2"/>
    <dgm:cxn modelId="{5E9AF2FB-9E80-4854-8868-030FE2E76F84}" type="presOf" srcId="{50D8C3D4-2737-4CA1-94AA-E4C4246A4102}" destId="{A106D02A-E387-4CA6-9E8B-49EE469E65E6}" srcOrd="0" destOrd="0" presId="urn:microsoft.com/office/officeart/2005/8/layout/process2"/>
    <dgm:cxn modelId="{482C5D59-BC3F-4ACD-900C-C441FEB70A36}" srcId="{BCEA4B2F-5F70-4152-A8E9-557FFC74792E}" destId="{9F11F2D1-2431-4B60-A985-1D45B183A250}" srcOrd="0" destOrd="0" parTransId="{3FDB14B8-E789-4141-BC39-AAA038268E33}" sibTransId="{9B493DDF-510A-45C8-A680-4D89E1F09AEC}"/>
    <dgm:cxn modelId="{CCD2C85E-1C05-4B3A-A2E3-78A2E729D0B6}" srcId="{BCEA4B2F-5F70-4152-A8E9-557FFC74792E}" destId="{6E6CF75C-574F-46D3-9DC8-81002C066BB3}" srcOrd="4" destOrd="0" parTransId="{8C4962DC-622C-4610-9AF2-A8C550F291DD}" sibTransId="{119D56C3-47F5-4D43-9823-2D5A55988850}"/>
    <dgm:cxn modelId="{52038CD7-E8B7-4BA6-BA2D-25B35EEFCCE8}" srcId="{BCEA4B2F-5F70-4152-A8E9-557FFC74792E}" destId="{50D8C3D4-2737-4CA1-94AA-E4C4246A4102}" srcOrd="3" destOrd="0" parTransId="{8C0DBAC8-0390-4E35-AA0F-6AE9BC5AA37B}" sibTransId="{878D1FCE-0456-45F5-914D-1A18C3A9B274}"/>
    <dgm:cxn modelId="{7D31CEA4-24F1-4F4F-A5D5-B342BD1ECA13}" type="presOf" srcId="{9F11F2D1-2431-4B60-A985-1D45B183A250}" destId="{1B952FE4-4CD8-430D-8EE0-22FD9B0E7B7E}" srcOrd="0" destOrd="0" presId="urn:microsoft.com/office/officeart/2005/8/layout/process2"/>
    <dgm:cxn modelId="{00C108AA-FD87-45F1-9E79-AD1BB4AA8125}" type="presOf" srcId="{9B493DDF-510A-45C8-A680-4D89E1F09AEC}" destId="{9156D4E0-4C9D-415C-AB7C-424AB5BCBE04}" srcOrd="1" destOrd="0" presId="urn:microsoft.com/office/officeart/2005/8/layout/process2"/>
    <dgm:cxn modelId="{015DDCBD-FCDF-41F5-8CD4-1DE49CBFC41A}" type="presOf" srcId="{BCEA4B2F-5F70-4152-A8E9-557FFC74792E}" destId="{F2DAE77F-F234-4747-A349-F0EAF4475DC5}" srcOrd="0" destOrd="0" presId="urn:microsoft.com/office/officeart/2005/8/layout/process2"/>
    <dgm:cxn modelId="{AC97CA58-3869-4D9F-ACB9-C285A41CFAEE}" type="presOf" srcId="{3908FD48-6803-4610-B3B8-CEC5A4F96125}" destId="{571EE3FC-0676-4659-AF15-C40C210F3A2D}" srcOrd="0" destOrd="0" presId="urn:microsoft.com/office/officeart/2005/8/layout/process2"/>
    <dgm:cxn modelId="{D88E2D77-054E-4FA8-B3E9-0E2AD60E95E1}" srcId="{BCEA4B2F-5F70-4152-A8E9-557FFC74792E}" destId="{2231C1F3-62F6-483E-83D3-DBEE71E977AE}" srcOrd="1" destOrd="0" parTransId="{CB4E7B59-009E-48AA-BD1A-C431AF777520}" sibTransId="{692AD6D3-ED47-44A3-AD7D-F1831DE06D01}"/>
    <dgm:cxn modelId="{439F77FF-D8AF-4736-AAB5-6957A4DEDCFB}" type="presOf" srcId="{878D1FCE-0456-45F5-914D-1A18C3A9B274}" destId="{63A82382-2B48-4B4B-A270-4DA63D8DC166}" srcOrd="0" destOrd="0" presId="urn:microsoft.com/office/officeart/2005/8/layout/process2"/>
    <dgm:cxn modelId="{A1224C83-BF54-4173-87E0-BFF326849344}" type="presOf" srcId="{6E6CF75C-574F-46D3-9DC8-81002C066BB3}" destId="{F9048653-4252-4162-A429-EFC1BB7BA421}" srcOrd="0" destOrd="0" presId="urn:microsoft.com/office/officeart/2005/8/layout/process2"/>
    <dgm:cxn modelId="{0C05EEF8-5656-42A2-B698-6133626757AF}" type="presOf" srcId="{9B493DDF-510A-45C8-A680-4D89E1F09AEC}" destId="{4B19933E-C4B2-4557-B810-EA881E51F833}" srcOrd="0" destOrd="0" presId="urn:microsoft.com/office/officeart/2005/8/layout/process2"/>
    <dgm:cxn modelId="{864A2DB0-0D27-471B-A992-5955D130C586}" type="presOf" srcId="{2231C1F3-62F6-483E-83D3-DBEE71E977AE}" destId="{53A138DD-A430-4544-BF48-F2849BC68ABD}" srcOrd="0" destOrd="0" presId="urn:microsoft.com/office/officeart/2005/8/layout/process2"/>
    <dgm:cxn modelId="{A0946674-FB16-4594-8EB2-C689A5B4BC38}" type="presOf" srcId="{21602ADE-B2ED-4EED-9787-F15A08EB9258}" destId="{6EA47306-2439-4608-A569-6E5DE18B16C8}" srcOrd="0" destOrd="0" presId="urn:microsoft.com/office/officeart/2005/8/layout/process2"/>
    <dgm:cxn modelId="{EB82A5E2-E774-45A0-9282-B9294598B488}" type="presOf" srcId="{692AD6D3-ED47-44A3-AD7D-F1831DE06D01}" destId="{EB1A4151-4CD1-4213-B905-401F18B0BE87}" srcOrd="0" destOrd="0" presId="urn:microsoft.com/office/officeart/2005/8/layout/process2"/>
    <dgm:cxn modelId="{EFCC593C-EE9F-4FB9-980E-7D90968BB782}" type="presParOf" srcId="{F2DAE77F-F234-4747-A349-F0EAF4475DC5}" destId="{1B952FE4-4CD8-430D-8EE0-22FD9B0E7B7E}" srcOrd="0" destOrd="0" presId="urn:microsoft.com/office/officeart/2005/8/layout/process2"/>
    <dgm:cxn modelId="{72F7262A-85A2-42C8-B441-253DA4771200}" type="presParOf" srcId="{F2DAE77F-F234-4747-A349-F0EAF4475DC5}" destId="{4B19933E-C4B2-4557-B810-EA881E51F833}" srcOrd="1" destOrd="0" presId="urn:microsoft.com/office/officeart/2005/8/layout/process2"/>
    <dgm:cxn modelId="{9AA17841-9097-4A27-8A36-EE8C71FE6406}" type="presParOf" srcId="{4B19933E-C4B2-4557-B810-EA881E51F833}" destId="{9156D4E0-4C9D-415C-AB7C-424AB5BCBE04}" srcOrd="0" destOrd="0" presId="urn:microsoft.com/office/officeart/2005/8/layout/process2"/>
    <dgm:cxn modelId="{E230649F-641F-4872-8742-1C7F78D52CC9}" type="presParOf" srcId="{F2DAE77F-F234-4747-A349-F0EAF4475DC5}" destId="{53A138DD-A430-4544-BF48-F2849BC68ABD}" srcOrd="2" destOrd="0" presId="urn:microsoft.com/office/officeart/2005/8/layout/process2"/>
    <dgm:cxn modelId="{A4E6DDED-C227-4815-B695-5A7748D8FA0C}" type="presParOf" srcId="{F2DAE77F-F234-4747-A349-F0EAF4475DC5}" destId="{EB1A4151-4CD1-4213-B905-401F18B0BE87}" srcOrd="3" destOrd="0" presId="urn:microsoft.com/office/officeart/2005/8/layout/process2"/>
    <dgm:cxn modelId="{FF74A686-21C4-483A-B368-4CAA0FDA7EA5}" type="presParOf" srcId="{EB1A4151-4CD1-4213-B905-401F18B0BE87}" destId="{59F8CD7E-2A66-401A-BF3F-916B04512A37}" srcOrd="0" destOrd="0" presId="urn:microsoft.com/office/officeart/2005/8/layout/process2"/>
    <dgm:cxn modelId="{6A0646FB-0101-45F5-95DF-ED199607ADA9}" type="presParOf" srcId="{F2DAE77F-F234-4747-A349-F0EAF4475DC5}" destId="{571EE3FC-0676-4659-AF15-C40C210F3A2D}" srcOrd="4" destOrd="0" presId="urn:microsoft.com/office/officeart/2005/8/layout/process2"/>
    <dgm:cxn modelId="{D74A97D5-BC07-4408-9D33-38390A214217}" type="presParOf" srcId="{F2DAE77F-F234-4747-A349-F0EAF4475DC5}" destId="{6EA47306-2439-4608-A569-6E5DE18B16C8}" srcOrd="5" destOrd="0" presId="urn:microsoft.com/office/officeart/2005/8/layout/process2"/>
    <dgm:cxn modelId="{266510AB-4799-48E8-B231-0F042C63BC09}" type="presParOf" srcId="{6EA47306-2439-4608-A569-6E5DE18B16C8}" destId="{D982EEDA-B817-4100-A060-9D0D266882C0}" srcOrd="0" destOrd="0" presId="urn:microsoft.com/office/officeart/2005/8/layout/process2"/>
    <dgm:cxn modelId="{E2A0AD39-0BF8-4414-9C81-B1289E0FF985}" type="presParOf" srcId="{F2DAE77F-F234-4747-A349-F0EAF4475DC5}" destId="{A106D02A-E387-4CA6-9E8B-49EE469E65E6}" srcOrd="6" destOrd="0" presId="urn:microsoft.com/office/officeart/2005/8/layout/process2"/>
    <dgm:cxn modelId="{3F2404B0-D6D6-41B7-A026-9A2EE67DFD1A}" type="presParOf" srcId="{F2DAE77F-F234-4747-A349-F0EAF4475DC5}" destId="{63A82382-2B48-4B4B-A270-4DA63D8DC166}" srcOrd="7" destOrd="0" presId="urn:microsoft.com/office/officeart/2005/8/layout/process2"/>
    <dgm:cxn modelId="{302D30A0-127A-4776-AB95-4801E7D24FC5}" type="presParOf" srcId="{63A82382-2B48-4B4B-A270-4DA63D8DC166}" destId="{DF0F7A21-48C8-4B6D-AD2F-666763F83655}" srcOrd="0" destOrd="0" presId="urn:microsoft.com/office/officeart/2005/8/layout/process2"/>
    <dgm:cxn modelId="{BBA8116C-CDC8-4613-A564-E481E9796AA0}" type="presParOf" srcId="{F2DAE77F-F234-4747-A349-F0EAF4475DC5}" destId="{F9048653-4252-4162-A429-EFC1BB7BA42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CEA4B2F-5F70-4152-A8E9-557FFC7479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F11F2D1-2431-4B60-A985-1D45B183A250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chemeClr val="accent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DB14B8-E789-4141-BC39-AAA038268E33}" type="parTrans" cxnId="{482C5D59-BC3F-4ACD-900C-C441FEB70A36}">
      <dgm:prSet/>
      <dgm:spPr/>
      <dgm:t>
        <a:bodyPr/>
        <a:lstStyle/>
        <a:p>
          <a:endParaRPr lang="de-DE"/>
        </a:p>
      </dgm:t>
    </dgm:pt>
    <dgm:pt modelId="{9B493DDF-510A-45C8-A680-4D89E1F09AEC}" type="sibTrans" cxnId="{482C5D59-BC3F-4ACD-900C-C441FEB70A36}">
      <dgm:prSet/>
      <dgm:spPr/>
      <dgm:t>
        <a:bodyPr/>
        <a:lstStyle/>
        <a:p>
          <a:endParaRPr lang="de-DE"/>
        </a:p>
      </dgm:t>
    </dgm:pt>
    <dgm:pt modelId="{3908FD48-6803-4610-B3B8-CEC5A4F96125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90CD30-BE81-4A10-9D11-CAF1DCF0C1AE}" type="parTrans" cxnId="{4F2F6C9A-DCDB-41CA-AD5F-370F64DF6B76}">
      <dgm:prSet/>
      <dgm:spPr/>
      <dgm:t>
        <a:bodyPr/>
        <a:lstStyle/>
        <a:p>
          <a:endParaRPr lang="de-DE"/>
        </a:p>
      </dgm:t>
    </dgm:pt>
    <dgm:pt modelId="{21602ADE-B2ED-4EED-9787-F15A08EB9258}" type="sibTrans" cxnId="{4F2F6C9A-DCDB-41CA-AD5F-370F64DF6B76}">
      <dgm:prSet/>
      <dgm:spPr/>
      <dgm:t>
        <a:bodyPr/>
        <a:lstStyle/>
        <a:p>
          <a:endParaRPr lang="de-DE"/>
        </a:p>
      </dgm:t>
    </dgm:pt>
    <dgm:pt modelId="{2231C1F3-62F6-483E-83D3-DBEE71E977AE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blipFill>
          <a:blip xmlns:r="http://schemas.openxmlformats.org/officeDocument/2006/relationships" r:embed="rId3"/>
          <a:stretch>
            <a:fillRect b="-6579"/>
          </a:stretch>
        </a:blipFill>
        <a:ln>
          <a:solidFill>
            <a:schemeClr val="accent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4E7B59-009E-48AA-BD1A-C431AF777520}" type="par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692AD6D3-ED47-44A3-AD7D-F1831DE06D01}" type="sib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50D8C3D4-2737-4CA1-94AA-E4C4246A4102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0DBAC8-0390-4E35-AA0F-6AE9BC5AA37B}" type="par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878D1FCE-0456-45F5-914D-1A18C3A9B274}" type="sib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6E6CF75C-574F-46D3-9DC8-81002C066BB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4962DC-622C-4610-9AF2-A8C550F291DD}" type="par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119D56C3-47F5-4D43-9823-2D5A55988850}" type="sib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F2DAE77F-F234-4747-A349-F0EAF4475DC5}" type="pres">
      <dgm:prSet presAssocID="{BCEA4B2F-5F70-4152-A8E9-557FFC74792E}" presName="linearFlow" presStyleCnt="0">
        <dgm:presLayoutVars>
          <dgm:resizeHandles val="exact"/>
        </dgm:presLayoutVars>
      </dgm:prSet>
      <dgm:spPr/>
    </dgm:pt>
    <dgm:pt modelId="{1B952FE4-4CD8-430D-8EE0-22FD9B0E7B7E}" type="pres">
      <dgm:prSet presAssocID="{9F11F2D1-2431-4B60-A985-1D45B183A250}" presName="node" presStyleLbl="node1" presStyleIdx="0" presStyleCnt="5" custScaleX="236427" custScaleY="520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19933E-C4B2-4557-B810-EA881E51F833}" type="pres">
      <dgm:prSet presAssocID="{9B493DDF-510A-45C8-A680-4D89E1F09AEC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156D4E0-4C9D-415C-AB7C-424AB5BCBE04}" type="pres">
      <dgm:prSet presAssocID="{9B493DDF-510A-45C8-A680-4D89E1F09AE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3A138DD-A430-4544-BF48-F2849BC68ABD}" type="pres">
      <dgm:prSet presAssocID="{2231C1F3-62F6-483E-83D3-DBEE71E977AE}" presName="node" presStyleLbl="node1" presStyleIdx="1" presStyleCnt="5" custScaleX="236427" custScaleY="52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A4151-4CD1-4213-B905-401F18B0BE87}" type="pres">
      <dgm:prSet presAssocID="{692AD6D3-ED47-44A3-AD7D-F1831DE06D01}" presName="sibTrans" presStyleLbl="sibTrans2D1" presStyleIdx="1" presStyleCnt="4"/>
      <dgm:spPr/>
    </dgm:pt>
    <dgm:pt modelId="{59F8CD7E-2A66-401A-BF3F-916B04512A37}" type="pres">
      <dgm:prSet presAssocID="{692AD6D3-ED47-44A3-AD7D-F1831DE06D01}" presName="connectorText" presStyleLbl="sibTrans2D1" presStyleIdx="1" presStyleCnt="4"/>
      <dgm:spPr/>
    </dgm:pt>
    <dgm:pt modelId="{571EE3FC-0676-4659-AF15-C40C210F3A2D}" type="pres">
      <dgm:prSet presAssocID="{3908FD48-6803-4610-B3B8-CEC5A4F96125}" presName="node" presStyleLbl="node1" presStyleIdx="2" presStyleCnt="5" custScaleX="237228" custScaleY="1540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A47306-2439-4608-A569-6E5DE18B16C8}" type="pres">
      <dgm:prSet presAssocID="{21602ADE-B2ED-4EED-9787-F15A08EB9258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D982EEDA-B817-4100-A060-9D0D266882C0}" type="pres">
      <dgm:prSet presAssocID="{21602ADE-B2ED-4EED-9787-F15A08EB925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106D02A-E387-4CA6-9E8B-49EE469E65E6}" type="pres">
      <dgm:prSet presAssocID="{50D8C3D4-2737-4CA1-94AA-E4C4246A4102}" presName="node" presStyleLbl="node1" presStyleIdx="3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A82382-2B48-4B4B-A270-4DA63D8DC166}" type="pres">
      <dgm:prSet presAssocID="{878D1FCE-0456-45F5-914D-1A18C3A9B274}" presName="sibTrans" presStyleLbl="sibTrans2D1" presStyleIdx="3" presStyleCnt="4"/>
      <dgm:spPr/>
    </dgm:pt>
    <dgm:pt modelId="{DF0F7A21-48C8-4B6D-AD2F-666763F83655}" type="pres">
      <dgm:prSet presAssocID="{878D1FCE-0456-45F5-914D-1A18C3A9B274}" presName="connectorText" presStyleLbl="sibTrans2D1" presStyleIdx="3" presStyleCnt="4"/>
      <dgm:spPr/>
    </dgm:pt>
    <dgm:pt modelId="{F9048653-4252-4162-A429-EFC1BB7BA421}" type="pres">
      <dgm:prSet presAssocID="{6E6CF75C-574F-46D3-9DC8-81002C066BB3}" presName="node" presStyleLbl="node1" presStyleIdx="4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2960B9-5A6A-432E-9540-7584DE99D62C}" type="presOf" srcId="{878D1FCE-0456-45F5-914D-1A18C3A9B274}" destId="{DF0F7A21-48C8-4B6D-AD2F-666763F83655}" srcOrd="1" destOrd="0" presId="urn:microsoft.com/office/officeart/2005/8/layout/process2"/>
    <dgm:cxn modelId="{FB2F9C47-A139-414A-935D-B9059D18DD04}" type="presOf" srcId="{21602ADE-B2ED-4EED-9787-F15A08EB9258}" destId="{D982EEDA-B817-4100-A060-9D0D266882C0}" srcOrd="1" destOrd="0" presId="urn:microsoft.com/office/officeart/2005/8/layout/process2"/>
    <dgm:cxn modelId="{4F2F6C9A-DCDB-41CA-AD5F-370F64DF6B76}" srcId="{BCEA4B2F-5F70-4152-A8E9-557FFC74792E}" destId="{3908FD48-6803-4610-B3B8-CEC5A4F96125}" srcOrd="2" destOrd="0" parTransId="{3590CD30-BE81-4A10-9D11-CAF1DCF0C1AE}" sibTransId="{21602ADE-B2ED-4EED-9787-F15A08EB9258}"/>
    <dgm:cxn modelId="{4C32F2AD-813A-4691-8735-97E6F5F2E8EC}" type="presOf" srcId="{692AD6D3-ED47-44A3-AD7D-F1831DE06D01}" destId="{59F8CD7E-2A66-401A-BF3F-916B04512A37}" srcOrd="1" destOrd="0" presId="urn:microsoft.com/office/officeart/2005/8/layout/process2"/>
    <dgm:cxn modelId="{5E9AF2FB-9E80-4854-8868-030FE2E76F84}" type="presOf" srcId="{50D8C3D4-2737-4CA1-94AA-E4C4246A4102}" destId="{A106D02A-E387-4CA6-9E8B-49EE469E65E6}" srcOrd="0" destOrd="0" presId="urn:microsoft.com/office/officeart/2005/8/layout/process2"/>
    <dgm:cxn modelId="{482C5D59-BC3F-4ACD-900C-C441FEB70A36}" srcId="{BCEA4B2F-5F70-4152-A8E9-557FFC74792E}" destId="{9F11F2D1-2431-4B60-A985-1D45B183A250}" srcOrd="0" destOrd="0" parTransId="{3FDB14B8-E789-4141-BC39-AAA038268E33}" sibTransId="{9B493DDF-510A-45C8-A680-4D89E1F09AEC}"/>
    <dgm:cxn modelId="{CCD2C85E-1C05-4B3A-A2E3-78A2E729D0B6}" srcId="{BCEA4B2F-5F70-4152-A8E9-557FFC74792E}" destId="{6E6CF75C-574F-46D3-9DC8-81002C066BB3}" srcOrd="4" destOrd="0" parTransId="{8C4962DC-622C-4610-9AF2-A8C550F291DD}" sibTransId="{119D56C3-47F5-4D43-9823-2D5A55988850}"/>
    <dgm:cxn modelId="{52038CD7-E8B7-4BA6-BA2D-25B35EEFCCE8}" srcId="{BCEA4B2F-5F70-4152-A8E9-557FFC74792E}" destId="{50D8C3D4-2737-4CA1-94AA-E4C4246A4102}" srcOrd="3" destOrd="0" parTransId="{8C0DBAC8-0390-4E35-AA0F-6AE9BC5AA37B}" sibTransId="{878D1FCE-0456-45F5-914D-1A18C3A9B274}"/>
    <dgm:cxn modelId="{7D31CEA4-24F1-4F4F-A5D5-B342BD1ECA13}" type="presOf" srcId="{9F11F2D1-2431-4B60-A985-1D45B183A250}" destId="{1B952FE4-4CD8-430D-8EE0-22FD9B0E7B7E}" srcOrd="0" destOrd="0" presId="urn:microsoft.com/office/officeart/2005/8/layout/process2"/>
    <dgm:cxn modelId="{00C108AA-FD87-45F1-9E79-AD1BB4AA8125}" type="presOf" srcId="{9B493DDF-510A-45C8-A680-4D89E1F09AEC}" destId="{9156D4E0-4C9D-415C-AB7C-424AB5BCBE04}" srcOrd="1" destOrd="0" presId="urn:microsoft.com/office/officeart/2005/8/layout/process2"/>
    <dgm:cxn modelId="{015DDCBD-FCDF-41F5-8CD4-1DE49CBFC41A}" type="presOf" srcId="{BCEA4B2F-5F70-4152-A8E9-557FFC74792E}" destId="{F2DAE77F-F234-4747-A349-F0EAF4475DC5}" srcOrd="0" destOrd="0" presId="urn:microsoft.com/office/officeart/2005/8/layout/process2"/>
    <dgm:cxn modelId="{AC97CA58-3869-4D9F-ACB9-C285A41CFAEE}" type="presOf" srcId="{3908FD48-6803-4610-B3B8-CEC5A4F96125}" destId="{571EE3FC-0676-4659-AF15-C40C210F3A2D}" srcOrd="0" destOrd="0" presId="urn:microsoft.com/office/officeart/2005/8/layout/process2"/>
    <dgm:cxn modelId="{D88E2D77-054E-4FA8-B3E9-0E2AD60E95E1}" srcId="{BCEA4B2F-5F70-4152-A8E9-557FFC74792E}" destId="{2231C1F3-62F6-483E-83D3-DBEE71E977AE}" srcOrd="1" destOrd="0" parTransId="{CB4E7B59-009E-48AA-BD1A-C431AF777520}" sibTransId="{692AD6D3-ED47-44A3-AD7D-F1831DE06D01}"/>
    <dgm:cxn modelId="{439F77FF-D8AF-4736-AAB5-6957A4DEDCFB}" type="presOf" srcId="{878D1FCE-0456-45F5-914D-1A18C3A9B274}" destId="{63A82382-2B48-4B4B-A270-4DA63D8DC166}" srcOrd="0" destOrd="0" presId="urn:microsoft.com/office/officeart/2005/8/layout/process2"/>
    <dgm:cxn modelId="{A1224C83-BF54-4173-87E0-BFF326849344}" type="presOf" srcId="{6E6CF75C-574F-46D3-9DC8-81002C066BB3}" destId="{F9048653-4252-4162-A429-EFC1BB7BA421}" srcOrd="0" destOrd="0" presId="urn:microsoft.com/office/officeart/2005/8/layout/process2"/>
    <dgm:cxn modelId="{0C05EEF8-5656-42A2-B698-6133626757AF}" type="presOf" srcId="{9B493DDF-510A-45C8-A680-4D89E1F09AEC}" destId="{4B19933E-C4B2-4557-B810-EA881E51F833}" srcOrd="0" destOrd="0" presId="urn:microsoft.com/office/officeart/2005/8/layout/process2"/>
    <dgm:cxn modelId="{864A2DB0-0D27-471B-A992-5955D130C586}" type="presOf" srcId="{2231C1F3-62F6-483E-83D3-DBEE71E977AE}" destId="{53A138DD-A430-4544-BF48-F2849BC68ABD}" srcOrd="0" destOrd="0" presId="urn:microsoft.com/office/officeart/2005/8/layout/process2"/>
    <dgm:cxn modelId="{A0946674-FB16-4594-8EB2-C689A5B4BC38}" type="presOf" srcId="{21602ADE-B2ED-4EED-9787-F15A08EB9258}" destId="{6EA47306-2439-4608-A569-6E5DE18B16C8}" srcOrd="0" destOrd="0" presId="urn:microsoft.com/office/officeart/2005/8/layout/process2"/>
    <dgm:cxn modelId="{EB82A5E2-E774-45A0-9282-B9294598B488}" type="presOf" srcId="{692AD6D3-ED47-44A3-AD7D-F1831DE06D01}" destId="{EB1A4151-4CD1-4213-B905-401F18B0BE87}" srcOrd="0" destOrd="0" presId="urn:microsoft.com/office/officeart/2005/8/layout/process2"/>
    <dgm:cxn modelId="{EFCC593C-EE9F-4FB9-980E-7D90968BB782}" type="presParOf" srcId="{F2DAE77F-F234-4747-A349-F0EAF4475DC5}" destId="{1B952FE4-4CD8-430D-8EE0-22FD9B0E7B7E}" srcOrd="0" destOrd="0" presId="urn:microsoft.com/office/officeart/2005/8/layout/process2"/>
    <dgm:cxn modelId="{72F7262A-85A2-42C8-B441-253DA4771200}" type="presParOf" srcId="{F2DAE77F-F234-4747-A349-F0EAF4475DC5}" destId="{4B19933E-C4B2-4557-B810-EA881E51F833}" srcOrd="1" destOrd="0" presId="urn:microsoft.com/office/officeart/2005/8/layout/process2"/>
    <dgm:cxn modelId="{9AA17841-9097-4A27-8A36-EE8C71FE6406}" type="presParOf" srcId="{4B19933E-C4B2-4557-B810-EA881E51F833}" destId="{9156D4E0-4C9D-415C-AB7C-424AB5BCBE04}" srcOrd="0" destOrd="0" presId="urn:microsoft.com/office/officeart/2005/8/layout/process2"/>
    <dgm:cxn modelId="{E230649F-641F-4872-8742-1C7F78D52CC9}" type="presParOf" srcId="{F2DAE77F-F234-4747-A349-F0EAF4475DC5}" destId="{53A138DD-A430-4544-BF48-F2849BC68ABD}" srcOrd="2" destOrd="0" presId="urn:microsoft.com/office/officeart/2005/8/layout/process2"/>
    <dgm:cxn modelId="{A4E6DDED-C227-4815-B695-5A7748D8FA0C}" type="presParOf" srcId="{F2DAE77F-F234-4747-A349-F0EAF4475DC5}" destId="{EB1A4151-4CD1-4213-B905-401F18B0BE87}" srcOrd="3" destOrd="0" presId="urn:microsoft.com/office/officeart/2005/8/layout/process2"/>
    <dgm:cxn modelId="{FF74A686-21C4-483A-B368-4CAA0FDA7EA5}" type="presParOf" srcId="{EB1A4151-4CD1-4213-B905-401F18B0BE87}" destId="{59F8CD7E-2A66-401A-BF3F-916B04512A37}" srcOrd="0" destOrd="0" presId="urn:microsoft.com/office/officeart/2005/8/layout/process2"/>
    <dgm:cxn modelId="{6A0646FB-0101-45F5-95DF-ED199607ADA9}" type="presParOf" srcId="{F2DAE77F-F234-4747-A349-F0EAF4475DC5}" destId="{571EE3FC-0676-4659-AF15-C40C210F3A2D}" srcOrd="4" destOrd="0" presId="urn:microsoft.com/office/officeart/2005/8/layout/process2"/>
    <dgm:cxn modelId="{D74A97D5-BC07-4408-9D33-38390A214217}" type="presParOf" srcId="{F2DAE77F-F234-4747-A349-F0EAF4475DC5}" destId="{6EA47306-2439-4608-A569-6E5DE18B16C8}" srcOrd="5" destOrd="0" presId="urn:microsoft.com/office/officeart/2005/8/layout/process2"/>
    <dgm:cxn modelId="{266510AB-4799-48E8-B231-0F042C63BC09}" type="presParOf" srcId="{6EA47306-2439-4608-A569-6E5DE18B16C8}" destId="{D982EEDA-B817-4100-A060-9D0D266882C0}" srcOrd="0" destOrd="0" presId="urn:microsoft.com/office/officeart/2005/8/layout/process2"/>
    <dgm:cxn modelId="{E2A0AD39-0BF8-4414-9C81-B1289E0FF985}" type="presParOf" srcId="{F2DAE77F-F234-4747-A349-F0EAF4475DC5}" destId="{A106D02A-E387-4CA6-9E8B-49EE469E65E6}" srcOrd="6" destOrd="0" presId="urn:microsoft.com/office/officeart/2005/8/layout/process2"/>
    <dgm:cxn modelId="{3F2404B0-D6D6-41B7-A026-9A2EE67DFD1A}" type="presParOf" srcId="{F2DAE77F-F234-4747-A349-F0EAF4475DC5}" destId="{63A82382-2B48-4B4B-A270-4DA63D8DC166}" srcOrd="7" destOrd="0" presId="urn:microsoft.com/office/officeart/2005/8/layout/process2"/>
    <dgm:cxn modelId="{302D30A0-127A-4776-AB95-4801E7D24FC5}" type="presParOf" srcId="{63A82382-2B48-4B4B-A270-4DA63D8DC166}" destId="{DF0F7A21-48C8-4B6D-AD2F-666763F83655}" srcOrd="0" destOrd="0" presId="urn:microsoft.com/office/officeart/2005/8/layout/process2"/>
    <dgm:cxn modelId="{BBA8116C-CDC8-4613-A564-E481E9796AA0}" type="presParOf" srcId="{F2DAE77F-F234-4747-A349-F0EAF4475DC5}" destId="{F9048653-4252-4162-A429-EFC1BB7BA42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D61A2C7-EC7C-4B8D-B1F8-D29CF57703D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EC5C85-9661-40C3-BB62-CEC1786C72C8}">
      <dgm:prSet phldrT="[文本]"/>
      <dgm:spPr/>
      <dgm:t>
        <a:bodyPr/>
        <a:lstStyle/>
        <a:p>
          <a:r>
            <a:rPr lang="en-US" altLang="zh-CN" dirty="0" err="1" smtClean="0"/>
            <a:t>SimCrawler</a:t>
          </a:r>
          <a:endParaRPr lang="zh-CN" altLang="en-US" dirty="0"/>
        </a:p>
      </dgm:t>
    </dgm:pt>
    <dgm:pt modelId="{1FAD292C-94CB-4E6A-A6CB-1867701B2F3C}" type="parTrans" cxnId="{1F8E9B32-E567-4CB2-9BA9-FD7B9920EAD4}">
      <dgm:prSet/>
      <dgm:spPr/>
      <dgm:t>
        <a:bodyPr/>
        <a:lstStyle/>
        <a:p>
          <a:endParaRPr lang="zh-CN" altLang="en-US"/>
        </a:p>
      </dgm:t>
    </dgm:pt>
    <dgm:pt modelId="{DF139F76-8BA3-47C8-A9FB-64A87B4918FA}" type="sibTrans" cxnId="{1F8E9B32-E567-4CB2-9BA9-FD7B9920EAD4}">
      <dgm:prSet/>
      <dgm:spPr/>
      <dgm:t>
        <a:bodyPr/>
        <a:lstStyle/>
        <a:p>
          <a:endParaRPr lang="zh-CN" altLang="en-US"/>
        </a:p>
      </dgm:t>
    </dgm:pt>
    <dgm:pt modelId="{6C343AB9-7714-437D-AFB1-96931EA43D0D}" type="asst">
      <dgm:prSet phldrT="[文本]"/>
      <dgm:spPr/>
      <dgm:t>
        <a:bodyPr/>
        <a:lstStyle/>
        <a:p>
          <a:r>
            <a:rPr lang="en-US" altLang="zh-CN" dirty="0" smtClean="0"/>
            <a:t>Map</a:t>
          </a:r>
          <a:endParaRPr lang="zh-CN" altLang="en-US" dirty="0"/>
        </a:p>
      </dgm:t>
    </dgm:pt>
    <dgm:pt modelId="{79C27663-1434-4A98-9317-7B9A15C14CC0}" type="parTrans" cxnId="{7692AA55-61E4-4878-8776-6D3400DB1583}">
      <dgm:prSet/>
      <dgm:spPr/>
      <dgm:t>
        <a:bodyPr/>
        <a:lstStyle/>
        <a:p>
          <a:endParaRPr lang="zh-CN" altLang="en-US"/>
        </a:p>
      </dgm:t>
    </dgm:pt>
    <dgm:pt modelId="{0FE84022-76FA-4801-82CA-398836A03543}" type="sibTrans" cxnId="{7692AA55-61E4-4878-8776-6D3400DB1583}">
      <dgm:prSet/>
      <dgm:spPr/>
      <dgm:t>
        <a:bodyPr/>
        <a:lstStyle/>
        <a:p>
          <a:endParaRPr lang="zh-CN" altLang="en-US"/>
        </a:p>
      </dgm:t>
    </dgm:pt>
    <dgm:pt modelId="{2440AB21-7C7A-46A5-B874-046D7C93EEB0}">
      <dgm:prSet phldrT="[文本]"/>
      <dgm:spPr/>
      <dgm:t>
        <a:bodyPr/>
        <a:lstStyle/>
        <a:p>
          <a:r>
            <a:rPr lang="en-US" altLang="zh-CN" dirty="0" smtClean="0"/>
            <a:t>get. </a:t>
          </a:r>
          <a:r>
            <a:rPr lang="en-US" altLang="zh-CN" dirty="0" err="1" smtClean="0"/>
            <a:t>noisyPos</a:t>
          </a:r>
          <a:r>
            <a:rPr lang="en-US" altLang="zh-CN" dirty="0" smtClean="0"/>
            <a:t>()</a:t>
          </a:r>
        </a:p>
        <a:p>
          <a:r>
            <a:rPr lang="en-US" altLang="zh-CN" dirty="0" err="1" smtClean="0"/>
            <a:t>get.noisyRot</a:t>
          </a:r>
          <a:r>
            <a:rPr lang="en-US" altLang="zh-CN" dirty="0" smtClean="0"/>
            <a:t>()</a:t>
          </a:r>
          <a:endParaRPr lang="zh-CN" altLang="en-US" dirty="0"/>
        </a:p>
      </dgm:t>
    </dgm:pt>
    <dgm:pt modelId="{C8A77E1E-3C03-492C-844B-CE7445C6703A}" type="parTrans" cxnId="{8CA60314-D37C-42BB-AF00-2E0A37466C55}">
      <dgm:prSet/>
      <dgm:spPr/>
      <dgm:t>
        <a:bodyPr/>
        <a:lstStyle/>
        <a:p>
          <a:endParaRPr lang="zh-CN" altLang="en-US"/>
        </a:p>
      </dgm:t>
    </dgm:pt>
    <dgm:pt modelId="{7047BC34-51F0-455F-826D-353DC6FEE516}" type="sibTrans" cxnId="{8CA60314-D37C-42BB-AF00-2E0A37466C55}">
      <dgm:prSet/>
      <dgm:spPr/>
      <dgm:t>
        <a:bodyPr/>
        <a:lstStyle/>
        <a:p>
          <a:endParaRPr lang="zh-CN" altLang="en-US"/>
        </a:p>
      </dgm:t>
    </dgm:pt>
    <dgm:pt modelId="{5F2768EA-7734-465C-BF2F-0747272E30A4}">
      <dgm:prSet phldrT="[文本]"/>
      <dgm:spPr/>
      <dgm:t>
        <a:bodyPr/>
        <a:lstStyle/>
        <a:p>
          <a:r>
            <a:rPr lang="en-US" altLang="zh-CN" dirty="0" err="1" smtClean="0"/>
            <a:t>getUS</a:t>
          </a:r>
          <a:r>
            <a:rPr lang="en-US" altLang="zh-CN" dirty="0" smtClean="0"/>
            <a:t>()</a:t>
          </a:r>
          <a:endParaRPr lang="zh-CN" altLang="en-US" dirty="0"/>
        </a:p>
      </dgm:t>
    </dgm:pt>
    <dgm:pt modelId="{DAC171DA-E43C-4977-AD5F-E0DEBAFF6099}" type="parTrans" cxnId="{018A243B-55D7-4D57-A14E-3EA13B75A56C}">
      <dgm:prSet/>
      <dgm:spPr/>
      <dgm:t>
        <a:bodyPr/>
        <a:lstStyle/>
        <a:p>
          <a:endParaRPr lang="zh-CN" altLang="en-US"/>
        </a:p>
      </dgm:t>
    </dgm:pt>
    <dgm:pt modelId="{A2951564-02F9-4A7A-8B53-07E5582E35E1}" type="sibTrans" cxnId="{018A243B-55D7-4D57-A14E-3EA13B75A56C}">
      <dgm:prSet/>
      <dgm:spPr/>
      <dgm:t>
        <a:bodyPr/>
        <a:lstStyle/>
        <a:p>
          <a:endParaRPr lang="zh-CN" altLang="en-US"/>
        </a:p>
      </dgm:t>
    </dgm:pt>
    <dgm:pt modelId="{275D8BE4-246F-43AA-BFB2-848BDAE69FF5}">
      <dgm:prSet phldrT="[文本]"/>
      <dgm:spPr/>
      <dgm:t>
        <a:bodyPr/>
        <a:lstStyle/>
        <a:p>
          <a:pPr algn="ctr"/>
          <a:r>
            <a:rPr lang="en-US" altLang="zh-CN" dirty="0" smtClean="0"/>
            <a:t>Move()</a:t>
          </a:r>
          <a:endParaRPr lang="zh-CN" altLang="en-US" dirty="0"/>
        </a:p>
      </dgm:t>
    </dgm:pt>
    <dgm:pt modelId="{960F71AC-D7B7-49AA-8509-A2DE8CF6E504}" type="parTrans" cxnId="{68158686-6B88-47E1-821A-613ACC3DBDD4}">
      <dgm:prSet/>
      <dgm:spPr/>
      <dgm:t>
        <a:bodyPr/>
        <a:lstStyle/>
        <a:p>
          <a:endParaRPr lang="zh-CN" altLang="en-US"/>
        </a:p>
      </dgm:t>
    </dgm:pt>
    <dgm:pt modelId="{0EF40A2F-4F5E-48F9-A1A1-90ACD05FB3AC}" type="sibTrans" cxnId="{68158686-6B88-47E1-821A-613ACC3DBDD4}">
      <dgm:prSet/>
      <dgm:spPr/>
      <dgm:t>
        <a:bodyPr/>
        <a:lstStyle/>
        <a:p>
          <a:endParaRPr lang="zh-CN" altLang="en-US"/>
        </a:p>
      </dgm:t>
    </dgm:pt>
    <dgm:pt modelId="{DF83E4D0-EBDA-4A2E-A231-3A14F9E0A672}" type="pres">
      <dgm:prSet presAssocID="{CD61A2C7-EC7C-4B8D-B1F8-D29CF57703D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D4307-4206-4ABC-B8FA-36B9EE4652EF}" type="pres">
      <dgm:prSet presAssocID="{22EC5C85-9661-40C3-BB62-CEC1786C72C8}" presName="hierRoot1" presStyleCnt="0">
        <dgm:presLayoutVars>
          <dgm:hierBranch val="init"/>
        </dgm:presLayoutVars>
      </dgm:prSet>
      <dgm:spPr/>
    </dgm:pt>
    <dgm:pt modelId="{4172119D-7B08-401F-B061-8136DAB55DF9}" type="pres">
      <dgm:prSet presAssocID="{22EC5C85-9661-40C3-BB62-CEC1786C72C8}" presName="rootComposite1" presStyleCnt="0"/>
      <dgm:spPr/>
    </dgm:pt>
    <dgm:pt modelId="{9FAF8A08-A55D-4709-BF97-9905D147A4A4}" type="pres">
      <dgm:prSet presAssocID="{22EC5C85-9661-40C3-BB62-CEC1786C72C8}" presName="rootText1" presStyleLbl="node0" presStyleIdx="0" presStyleCnt="1" custLinFactNeighborX="0" custLinFactNeighborY="9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080666-DEF4-402D-B6F3-0F853906A971}" type="pres">
      <dgm:prSet presAssocID="{22EC5C85-9661-40C3-BB62-CEC1786C72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B597816-7165-4223-BE03-6C8C77BD2585}" type="pres">
      <dgm:prSet presAssocID="{22EC5C85-9661-40C3-BB62-CEC1786C72C8}" presName="hierChild2" presStyleCnt="0"/>
      <dgm:spPr/>
    </dgm:pt>
    <dgm:pt modelId="{056D901F-A7FA-4DA8-931B-7B0B08D12E1D}" type="pres">
      <dgm:prSet presAssocID="{C8A77E1E-3C03-492C-844B-CE7445C6703A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63526B45-2ED0-4669-AFA6-60048FE594E7}" type="pres">
      <dgm:prSet presAssocID="{2440AB21-7C7A-46A5-B874-046D7C93EEB0}" presName="hierRoot2" presStyleCnt="0">
        <dgm:presLayoutVars>
          <dgm:hierBranch val="init"/>
        </dgm:presLayoutVars>
      </dgm:prSet>
      <dgm:spPr/>
    </dgm:pt>
    <dgm:pt modelId="{7B795CCE-AA53-4F77-AE67-F6BB5F1C6ECD}" type="pres">
      <dgm:prSet presAssocID="{2440AB21-7C7A-46A5-B874-046D7C93EEB0}" presName="rootComposite" presStyleCnt="0"/>
      <dgm:spPr/>
    </dgm:pt>
    <dgm:pt modelId="{FECC2804-DF24-4A30-9CFF-80A9701663C6}" type="pres">
      <dgm:prSet presAssocID="{2440AB21-7C7A-46A5-B874-046D7C93EEB0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89C91C-D614-4B2B-A7BC-A5EF4CEEC8DF}" type="pres">
      <dgm:prSet presAssocID="{2440AB21-7C7A-46A5-B874-046D7C93EEB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0A800D9-A80C-4D8D-B414-5CD737E836AA}" type="pres">
      <dgm:prSet presAssocID="{2440AB21-7C7A-46A5-B874-046D7C93EEB0}" presName="hierChild4" presStyleCnt="0"/>
      <dgm:spPr/>
    </dgm:pt>
    <dgm:pt modelId="{85E6CEF4-0CED-4EA6-BCEE-090C18297EA0}" type="pres">
      <dgm:prSet presAssocID="{2440AB21-7C7A-46A5-B874-046D7C93EEB0}" presName="hierChild5" presStyleCnt="0"/>
      <dgm:spPr/>
    </dgm:pt>
    <dgm:pt modelId="{906471F7-9975-40F7-AF9F-3D6DD2650AB8}" type="pres">
      <dgm:prSet presAssocID="{DAC171DA-E43C-4977-AD5F-E0DEBAFF6099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A7C92201-67E3-45E7-82B4-5320CB43F357}" type="pres">
      <dgm:prSet presAssocID="{5F2768EA-7734-465C-BF2F-0747272E30A4}" presName="hierRoot2" presStyleCnt="0">
        <dgm:presLayoutVars>
          <dgm:hierBranch val="init"/>
        </dgm:presLayoutVars>
      </dgm:prSet>
      <dgm:spPr/>
    </dgm:pt>
    <dgm:pt modelId="{27E3E92F-FA5C-4274-9197-8B0967EC4709}" type="pres">
      <dgm:prSet presAssocID="{5F2768EA-7734-465C-BF2F-0747272E30A4}" presName="rootComposite" presStyleCnt="0"/>
      <dgm:spPr/>
    </dgm:pt>
    <dgm:pt modelId="{1F5B333A-702A-4B55-8125-8DA8E64CC1FD}" type="pres">
      <dgm:prSet presAssocID="{5F2768EA-7734-465C-BF2F-0747272E30A4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E05CD9-CEC0-4A7C-B6D3-CC023F3D227C}" type="pres">
      <dgm:prSet presAssocID="{5F2768EA-7734-465C-BF2F-0747272E30A4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A1773758-2016-4BDE-B7EC-6A7B55224B30}" type="pres">
      <dgm:prSet presAssocID="{5F2768EA-7734-465C-BF2F-0747272E30A4}" presName="hierChild4" presStyleCnt="0"/>
      <dgm:spPr/>
    </dgm:pt>
    <dgm:pt modelId="{6DD29DE0-B649-4060-8E63-2DF71D5DF5EF}" type="pres">
      <dgm:prSet presAssocID="{5F2768EA-7734-465C-BF2F-0747272E30A4}" presName="hierChild5" presStyleCnt="0"/>
      <dgm:spPr/>
    </dgm:pt>
    <dgm:pt modelId="{371CB9A0-FE62-49BE-B7F9-73C862C16A51}" type="pres">
      <dgm:prSet presAssocID="{960F71AC-D7B7-49AA-8509-A2DE8CF6E504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F85DBB57-0EB8-4233-A0A0-B6CCC69B2669}" type="pres">
      <dgm:prSet presAssocID="{275D8BE4-246F-43AA-BFB2-848BDAE69FF5}" presName="hierRoot2" presStyleCnt="0">
        <dgm:presLayoutVars>
          <dgm:hierBranch val="init"/>
        </dgm:presLayoutVars>
      </dgm:prSet>
      <dgm:spPr/>
    </dgm:pt>
    <dgm:pt modelId="{1B58D1D7-5D5A-45AF-B40C-BA79C5F9F9E1}" type="pres">
      <dgm:prSet presAssocID="{275D8BE4-246F-43AA-BFB2-848BDAE69FF5}" presName="rootComposite" presStyleCnt="0"/>
      <dgm:spPr/>
    </dgm:pt>
    <dgm:pt modelId="{005BF557-5571-4B4D-B5F5-D9638DB8AB22}" type="pres">
      <dgm:prSet presAssocID="{275D8BE4-246F-43AA-BFB2-848BDAE69FF5}" presName="rootText" presStyleLbl="node2" presStyleIdx="2" presStyleCnt="3" custScaleX="1384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4BE927-947D-45F4-BE0D-11FEDC15A7D5}" type="pres">
      <dgm:prSet presAssocID="{275D8BE4-246F-43AA-BFB2-848BDAE69FF5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DB4C0C8-9E8D-47F0-85CC-B1BCEA98C34B}" type="pres">
      <dgm:prSet presAssocID="{275D8BE4-246F-43AA-BFB2-848BDAE69FF5}" presName="hierChild4" presStyleCnt="0"/>
      <dgm:spPr/>
    </dgm:pt>
    <dgm:pt modelId="{0113AA89-6509-4FA3-BF0B-92B954655E4A}" type="pres">
      <dgm:prSet presAssocID="{275D8BE4-246F-43AA-BFB2-848BDAE69FF5}" presName="hierChild5" presStyleCnt="0"/>
      <dgm:spPr/>
    </dgm:pt>
    <dgm:pt modelId="{F1C81D8C-94D4-4990-B647-7B1B5B2FA7A0}" type="pres">
      <dgm:prSet presAssocID="{22EC5C85-9661-40C3-BB62-CEC1786C72C8}" presName="hierChild3" presStyleCnt="0"/>
      <dgm:spPr/>
    </dgm:pt>
    <dgm:pt modelId="{6A0F669D-87AB-47C7-BEEB-6BF8B614ED4E}" type="pres">
      <dgm:prSet presAssocID="{79C27663-1434-4A98-9317-7B9A15C14CC0}" presName="Name111" presStyleLbl="parChTrans1D2" presStyleIdx="3" presStyleCnt="4"/>
      <dgm:spPr/>
      <dgm:t>
        <a:bodyPr/>
        <a:lstStyle/>
        <a:p>
          <a:endParaRPr lang="zh-CN" altLang="en-US"/>
        </a:p>
      </dgm:t>
    </dgm:pt>
    <dgm:pt modelId="{C532DEE6-6994-4DE5-BB45-A0DB80B6A868}" type="pres">
      <dgm:prSet presAssocID="{6C343AB9-7714-437D-AFB1-96931EA43D0D}" presName="hierRoot3" presStyleCnt="0">
        <dgm:presLayoutVars>
          <dgm:hierBranch val="init"/>
        </dgm:presLayoutVars>
      </dgm:prSet>
      <dgm:spPr/>
    </dgm:pt>
    <dgm:pt modelId="{66A07395-6628-408A-B107-1F794C9A571D}" type="pres">
      <dgm:prSet presAssocID="{6C343AB9-7714-437D-AFB1-96931EA43D0D}" presName="rootComposite3" presStyleCnt="0"/>
      <dgm:spPr/>
    </dgm:pt>
    <dgm:pt modelId="{E8D2EE4B-E13A-46CD-B174-715AD1D10228}" type="pres">
      <dgm:prSet presAssocID="{6C343AB9-7714-437D-AFB1-96931EA43D0D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1FB331-7457-48FD-8803-4D5916E76519}" type="pres">
      <dgm:prSet presAssocID="{6C343AB9-7714-437D-AFB1-96931EA43D0D}" presName="rootConnector3" presStyleLbl="asst1" presStyleIdx="0" presStyleCnt="1"/>
      <dgm:spPr/>
      <dgm:t>
        <a:bodyPr/>
        <a:lstStyle/>
        <a:p>
          <a:endParaRPr lang="zh-CN" altLang="en-US"/>
        </a:p>
      </dgm:t>
    </dgm:pt>
    <dgm:pt modelId="{13D2FCCD-2A6E-45F7-85E8-2D3A05F48E3D}" type="pres">
      <dgm:prSet presAssocID="{6C343AB9-7714-437D-AFB1-96931EA43D0D}" presName="hierChild6" presStyleCnt="0"/>
      <dgm:spPr/>
    </dgm:pt>
    <dgm:pt modelId="{8A02531A-2D4D-4FB1-8E5E-214316C4A932}" type="pres">
      <dgm:prSet presAssocID="{6C343AB9-7714-437D-AFB1-96931EA43D0D}" presName="hierChild7" presStyleCnt="0"/>
      <dgm:spPr/>
    </dgm:pt>
  </dgm:ptLst>
  <dgm:cxnLst>
    <dgm:cxn modelId="{B509EC3D-2D6A-43D9-80CF-19728B156CDA}" type="presOf" srcId="{22EC5C85-9661-40C3-BB62-CEC1786C72C8}" destId="{9FAF8A08-A55D-4709-BF97-9905D147A4A4}" srcOrd="0" destOrd="0" presId="urn:microsoft.com/office/officeart/2005/8/layout/orgChart1"/>
    <dgm:cxn modelId="{82CA98A4-903E-4F0A-8161-819F1CC26A6D}" type="presOf" srcId="{275D8BE4-246F-43AA-BFB2-848BDAE69FF5}" destId="{005BF557-5571-4B4D-B5F5-D9638DB8AB22}" srcOrd="0" destOrd="0" presId="urn:microsoft.com/office/officeart/2005/8/layout/orgChart1"/>
    <dgm:cxn modelId="{873C4B8A-F440-42EB-948B-6F6A9BD1FEDB}" type="presOf" srcId="{79C27663-1434-4A98-9317-7B9A15C14CC0}" destId="{6A0F669D-87AB-47C7-BEEB-6BF8B614ED4E}" srcOrd="0" destOrd="0" presId="urn:microsoft.com/office/officeart/2005/8/layout/orgChart1"/>
    <dgm:cxn modelId="{ED400B10-852F-46EB-94A8-6DDF4D1F88B0}" type="presOf" srcId="{5F2768EA-7734-465C-BF2F-0747272E30A4}" destId="{66E05CD9-CEC0-4A7C-B6D3-CC023F3D227C}" srcOrd="1" destOrd="0" presId="urn:microsoft.com/office/officeart/2005/8/layout/orgChart1"/>
    <dgm:cxn modelId="{2E6D7937-B3F6-44E8-B6B9-6124AE05DAC6}" type="presOf" srcId="{6C343AB9-7714-437D-AFB1-96931EA43D0D}" destId="{E8D2EE4B-E13A-46CD-B174-715AD1D10228}" srcOrd="0" destOrd="0" presId="urn:microsoft.com/office/officeart/2005/8/layout/orgChart1"/>
    <dgm:cxn modelId="{018A243B-55D7-4D57-A14E-3EA13B75A56C}" srcId="{22EC5C85-9661-40C3-BB62-CEC1786C72C8}" destId="{5F2768EA-7734-465C-BF2F-0747272E30A4}" srcOrd="2" destOrd="0" parTransId="{DAC171DA-E43C-4977-AD5F-E0DEBAFF6099}" sibTransId="{A2951564-02F9-4A7A-8B53-07E5582E35E1}"/>
    <dgm:cxn modelId="{FF7D9685-1765-4794-BD27-20ED103554CB}" type="presOf" srcId="{2440AB21-7C7A-46A5-B874-046D7C93EEB0}" destId="{7A89C91C-D614-4B2B-A7BC-A5EF4CEEC8DF}" srcOrd="1" destOrd="0" presId="urn:microsoft.com/office/officeart/2005/8/layout/orgChart1"/>
    <dgm:cxn modelId="{50F4FDAF-79F3-41D8-8034-58B62B0DD347}" type="presOf" srcId="{CD61A2C7-EC7C-4B8D-B1F8-D29CF57703D2}" destId="{DF83E4D0-EBDA-4A2E-A231-3A14F9E0A672}" srcOrd="0" destOrd="0" presId="urn:microsoft.com/office/officeart/2005/8/layout/orgChart1"/>
    <dgm:cxn modelId="{15121AC3-9BE2-4A30-A810-FF3C110C0631}" type="presOf" srcId="{DAC171DA-E43C-4977-AD5F-E0DEBAFF6099}" destId="{906471F7-9975-40F7-AF9F-3D6DD2650AB8}" srcOrd="0" destOrd="0" presId="urn:microsoft.com/office/officeart/2005/8/layout/orgChart1"/>
    <dgm:cxn modelId="{83BDFFD5-04B7-4838-AF51-A70C3FABD186}" type="presOf" srcId="{275D8BE4-246F-43AA-BFB2-848BDAE69FF5}" destId="{764BE927-947D-45F4-BE0D-11FEDC15A7D5}" srcOrd="1" destOrd="0" presId="urn:microsoft.com/office/officeart/2005/8/layout/orgChart1"/>
    <dgm:cxn modelId="{023EB02C-E728-4E89-B3B4-427A69FC0378}" type="presOf" srcId="{5F2768EA-7734-465C-BF2F-0747272E30A4}" destId="{1F5B333A-702A-4B55-8125-8DA8E64CC1FD}" srcOrd="0" destOrd="0" presId="urn:microsoft.com/office/officeart/2005/8/layout/orgChart1"/>
    <dgm:cxn modelId="{8CA60314-D37C-42BB-AF00-2E0A37466C55}" srcId="{22EC5C85-9661-40C3-BB62-CEC1786C72C8}" destId="{2440AB21-7C7A-46A5-B874-046D7C93EEB0}" srcOrd="1" destOrd="0" parTransId="{C8A77E1E-3C03-492C-844B-CE7445C6703A}" sibTransId="{7047BC34-51F0-455F-826D-353DC6FEE516}"/>
    <dgm:cxn modelId="{148F4216-A28B-4591-B4DC-CAFF4391EA46}" type="presOf" srcId="{960F71AC-D7B7-49AA-8509-A2DE8CF6E504}" destId="{371CB9A0-FE62-49BE-B7F9-73C862C16A51}" srcOrd="0" destOrd="0" presId="urn:microsoft.com/office/officeart/2005/8/layout/orgChart1"/>
    <dgm:cxn modelId="{A13F9B2B-4419-4B5E-BE52-C2C7A4D03FE8}" type="presOf" srcId="{C8A77E1E-3C03-492C-844B-CE7445C6703A}" destId="{056D901F-A7FA-4DA8-931B-7B0B08D12E1D}" srcOrd="0" destOrd="0" presId="urn:microsoft.com/office/officeart/2005/8/layout/orgChart1"/>
    <dgm:cxn modelId="{60B9B69F-6C71-44F0-8C77-F9D80B4E7FA7}" type="presOf" srcId="{2440AB21-7C7A-46A5-B874-046D7C93EEB0}" destId="{FECC2804-DF24-4A30-9CFF-80A9701663C6}" srcOrd="0" destOrd="0" presId="urn:microsoft.com/office/officeart/2005/8/layout/orgChart1"/>
    <dgm:cxn modelId="{7692AA55-61E4-4878-8776-6D3400DB1583}" srcId="{22EC5C85-9661-40C3-BB62-CEC1786C72C8}" destId="{6C343AB9-7714-437D-AFB1-96931EA43D0D}" srcOrd="0" destOrd="0" parTransId="{79C27663-1434-4A98-9317-7B9A15C14CC0}" sibTransId="{0FE84022-76FA-4801-82CA-398836A03543}"/>
    <dgm:cxn modelId="{25EBFC8B-3C12-40C6-8722-91D62FCC1AAD}" type="presOf" srcId="{6C343AB9-7714-437D-AFB1-96931EA43D0D}" destId="{671FB331-7457-48FD-8803-4D5916E76519}" srcOrd="1" destOrd="0" presId="urn:microsoft.com/office/officeart/2005/8/layout/orgChart1"/>
    <dgm:cxn modelId="{68158686-6B88-47E1-821A-613ACC3DBDD4}" srcId="{22EC5C85-9661-40C3-BB62-CEC1786C72C8}" destId="{275D8BE4-246F-43AA-BFB2-848BDAE69FF5}" srcOrd="3" destOrd="0" parTransId="{960F71AC-D7B7-49AA-8509-A2DE8CF6E504}" sibTransId="{0EF40A2F-4F5E-48F9-A1A1-90ACD05FB3AC}"/>
    <dgm:cxn modelId="{1F8E9B32-E567-4CB2-9BA9-FD7B9920EAD4}" srcId="{CD61A2C7-EC7C-4B8D-B1F8-D29CF57703D2}" destId="{22EC5C85-9661-40C3-BB62-CEC1786C72C8}" srcOrd="0" destOrd="0" parTransId="{1FAD292C-94CB-4E6A-A6CB-1867701B2F3C}" sibTransId="{DF139F76-8BA3-47C8-A9FB-64A87B4918FA}"/>
    <dgm:cxn modelId="{84B02869-99F4-4D43-A27C-DD0C146B88AB}" type="presOf" srcId="{22EC5C85-9661-40C3-BB62-CEC1786C72C8}" destId="{FF080666-DEF4-402D-B6F3-0F853906A971}" srcOrd="1" destOrd="0" presId="urn:microsoft.com/office/officeart/2005/8/layout/orgChart1"/>
    <dgm:cxn modelId="{59B06E57-E1CF-4961-8F3F-3FF1F8AA0E40}" type="presParOf" srcId="{DF83E4D0-EBDA-4A2E-A231-3A14F9E0A672}" destId="{A81D4307-4206-4ABC-B8FA-36B9EE4652EF}" srcOrd="0" destOrd="0" presId="urn:microsoft.com/office/officeart/2005/8/layout/orgChart1"/>
    <dgm:cxn modelId="{9B637EAA-C0EF-462E-AD1C-04ABABA6673A}" type="presParOf" srcId="{A81D4307-4206-4ABC-B8FA-36B9EE4652EF}" destId="{4172119D-7B08-401F-B061-8136DAB55DF9}" srcOrd="0" destOrd="0" presId="urn:microsoft.com/office/officeart/2005/8/layout/orgChart1"/>
    <dgm:cxn modelId="{16E0B93E-2CB5-4417-9357-5A6837CA190A}" type="presParOf" srcId="{4172119D-7B08-401F-B061-8136DAB55DF9}" destId="{9FAF8A08-A55D-4709-BF97-9905D147A4A4}" srcOrd="0" destOrd="0" presId="urn:microsoft.com/office/officeart/2005/8/layout/orgChart1"/>
    <dgm:cxn modelId="{38617FAE-8A1A-4EBE-B18E-47026CE51FDC}" type="presParOf" srcId="{4172119D-7B08-401F-B061-8136DAB55DF9}" destId="{FF080666-DEF4-402D-B6F3-0F853906A971}" srcOrd="1" destOrd="0" presId="urn:microsoft.com/office/officeart/2005/8/layout/orgChart1"/>
    <dgm:cxn modelId="{E1316A52-1100-446A-A742-1D57DA981F92}" type="presParOf" srcId="{A81D4307-4206-4ABC-B8FA-36B9EE4652EF}" destId="{1B597816-7165-4223-BE03-6C8C77BD2585}" srcOrd="1" destOrd="0" presId="urn:microsoft.com/office/officeart/2005/8/layout/orgChart1"/>
    <dgm:cxn modelId="{414FB29A-CD61-41DD-87E2-0FD02CCE726F}" type="presParOf" srcId="{1B597816-7165-4223-BE03-6C8C77BD2585}" destId="{056D901F-A7FA-4DA8-931B-7B0B08D12E1D}" srcOrd="0" destOrd="0" presId="urn:microsoft.com/office/officeart/2005/8/layout/orgChart1"/>
    <dgm:cxn modelId="{639D39A0-BE3F-4F40-875E-C43A5DEAC0D2}" type="presParOf" srcId="{1B597816-7165-4223-BE03-6C8C77BD2585}" destId="{63526B45-2ED0-4669-AFA6-60048FE594E7}" srcOrd="1" destOrd="0" presId="urn:microsoft.com/office/officeart/2005/8/layout/orgChart1"/>
    <dgm:cxn modelId="{7AE42E40-C854-4CF7-9085-A1956D3DD214}" type="presParOf" srcId="{63526B45-2ED0-4669-AFA6-60048FE594E7}" destId="{7B795CCE-AA53-4F77-AE67-F6BB5F1C6ECD}" srcOrd="0" destOrd="0" presId="urn:microsoft.com/office/officeart/2005/8/layout/orgChart1"/>
    <dgm:cxn modelId="{68F4A022-05B3-44DD-97B2-C38639CB3B10}" type="presParOf" srcId="{7B795CCE-AA53-4F77-AE67-F6BB5F1C6ECD}" destId="{FECC2804-DF24-4A30-9CFF-80A9701663C6}" srcOrd="0" destOrd="0" presId="urn:microsoft.com/office/officeart/2005/8/layout/orgChart1"/>
    <dgm:cxn modelId="{7C2EF34F-9440-4FA2-A622-001BDEC31C17}" type="presParOf" srcId="{7B795CCE-AA53-4F77-AE67-F6BB5F1C6ECD}" destId="{7A89C91C-D614-4B2B-A7BC-A5EF4CEEC8DF}" srcOrd="1" destOrd="0" presId="urn:microsoft.com/office/officeart/2005/8/layout/orgChart1"/>
    <dgm:cxn modelId="{6DD872B9-8987-45A6-8812-00CF8A95EAA4}" type="presParOf" srcId="{63526B45-2ED0-4669-AFA6-60048FE594E7}" destId="{30A800D9-A80C-4D8D-B414-5CD737E836AA}" srcOrd="1" destOrd="0" presId="urn:microsoft.com/office/officeart/2005/8/layout/orgChart1"/>
    <dgm:cxn modelId="{61E204A9-0CCE-4BA3-BD77-DE14DD6ED88E}" type="presParOf" srcId="{63526B45-2ED0-4669-AFA6-60048FE594E7}" destId="{85E6CEF4-0CED-4EA6-BCEE-090C18297EA0}" srcOrd="2" destOrd="0" presId="urn:microsoft.com/office/officeart/2005/8/layout/orgChart1"/>
    <dgm:cxn modelId="{B6B4464C-D3A0-48F6-BD03-1F73B1190201}" type="presParOf" srcId="{1B597816-7165-4223-BE03-6C8C77BD2585}" destId="{906471F7-9975-40F7-AF9F-3D6DD2650AB8}" srcOrd="2" destOrd="0" presId="urn:microsoft.com/office/officeart/2005/8/layout/orgChart1"/>
    <dgm:cxn modelId="{5F226AF4-2EDC-4BC8-A6A1-25A4958A8B7A}" type="presParOf" srcId="{1B597816-7165-4223-BE03-6C8C77BD2585}" destId="{A7C92201-67E3-45E7-82B4-5320CB43F357}" srcOrd="3" destOrd="0" presId="urn:microsoft.com/office/officeart/2005/8/layout/orgChart1"/>
    <dgm:cxn modelId="{F6FF1D44-4B5D-4A0F-9F84-FC2CF1369B02}" type="presParOf" srcId="{A7C92201-67E3-45E7-82B4-5320CB43F357}" destId="{27E3E92F-FA5C-4274-9197-8B0967EC4709}" srcOrd="0" destOrd="0" presId="urn:microsoft.com/office/officeart/2005/8/layout/orgChart1"/>
    <dgm:cxn modelId="{B5EA4636-ED68-4B06-A638-DFFD79266967}" type="presParOf" srcId="{27E3E92F-FA5C-4274-9197-8B0967EC4709}" destId="{1F5B333A-702A-4B55-8125-8DA8E64CC1FD}" srcOrd="0" destOrd="0" presId="urn:microsoft.com/office/officeart/2005/8/layout/orgChart1"/>
    <dgm:cxn modelId="{07B6A855-EA0A-4D96-92C3-A463698F3258}" type="presParOf" srcId="{27E3E92F-FA5C-4274-9197-8B0967EC4709}" destId="{66E05CD9-CEC0-4A7C-B6D3-CC023F3D227C}" srcOrd="1" destOrd="0" presId="urn:microsoft.com/office/officeart/2005/8/layout/orgChart1"/>
    <dgm:cxn modelId="{D4235FA4-BA14-4D22-ACAA-EF222DFBEFCA}" type="presParOf" srcId="{A7C92201-67E3-45E7-82B4-5320CB43F357}" destId="{A1773758-2016-4BDE-B7EC-6A7B55224B30}" srcOrd="1" destOrd="0" presId="urn:microsoft.com/office/officeart/2005/8/layout/orgChart1"/>
    <dgm:cxn modelId="{662A9B51-D59D-49B7-A856-17F3CD7CA69E}" type="presParOf" srcId="{A7C92201-67E3-45E7-82B4-5320CB43F357}" destId="{6DD29DE0-B649-4060-8E63-2DF71D5DF5EF}" srcOrd="2" destOrd="0" presId="urn:microsoft.com/office/officeart/2005/8/layout/orgChart1"/>
    <dgm:cxn modelId="{7FFE0EDA-B87C-48B6-A258-4DC246C45C94}" type="presParOf" srcId="{1B597816-7165-4223-BE03-6C8C77BD2585}" destId="{371CB9A0-FE62-49BE-B7F9-73C862C16A51}" srcOrd="4" destOrd="0" presId="urn:microsoft.com/office/officeart/2005/8/layout/orgChart1"/>
    <dgm:cxn modelId="{B4F08484-23FC-4AC0-9C40-259983FD0B83}" type="presParOf" srcId="{1B597816-7165-4223-BE03-6C8C77BD2585}" destId="{F85DBB57-0EB8-4233-A0A0-B6CCC69B2669}" srcOrd="5" destOrd="0" presId="urn:microsoft.com/office/officeart/2005/8/layout/orgChart1"/>
    <dgm:cxn modelId="{4FDD6098-6B62-44D8-AD85-E1B208F44430}" type="presParOf" srcId="{F85DBB57-0EB8-4233-A0A0-B6CCC69B2669}" destId="{1B58D1D7-5D5A-45AF-B40C-BA79C5F9F9E1}" srcOrd="0" destOrd="0" presId="urn:microsoft.com/office/officeart/2005/8/layout/orgChart1"/>
    <dgm:cxn modelId="{BD243C59-4622-4588-80FD-6C123204BC86}" type="presParOf" srcId="{1B58D1D7-5D5A-45AF-B40C-BA79C5F9F9E1}" destId="{005BF557-5571-4B4D-B5F5-D9638DB8AB22}" srcOrd="0" destOrd="0" presId="urn:microsoft.com/office/officeart/2005/8/layout/orgChart1"/>
    <dgm:cxn modelId="{BF509416-F0E2-4A93-A5CD-B1EC77EE568F}" type="presParOf" srcId="{1B58D1D7-5D5A-45AF-B40C-BA79C5F9F9E1}" destId="{764BE927-947D-45F4-BE0D-11FEDC15A7D5}" srcOrd="1" destOrd="0" presId="urn:microsoft.com/office/officeart/2005/8/layout/orgChart1"/>
    <dgm:cxn modelId="{1AC53489-6E69-4A29-9DD1-1A22D11BE49D}" type="presParOf" srcId="{F85DBB57-0EB8-4233-A0A0-B6CCC69B2669}" destId="{BDB4C0C8-9E8D-47F0-85CC-B1BCEA98C34B}" srcOrd="1" destOrd="0" presId="urn:microsoft.com/office/officeart/2005/8/layout/orgChart1"/>
    <dgm:cxn modelId="{8F7CCD5A-631E-4078-B1CB-098D59C0C205}" type="presParOf" srcId="{F85DBB57-0EB8-4233-A0A0-B6CCC69B2669}" destId="{0113AA89-6509-4FA3-BF0B-92B954655E4A}" srcOrd="2" destOrd="0" presId="urn:microsoft.com/office/officeart/2005/8/layout/orgChart1"/>
    <dgm:cxn modelId="{79176BCD-DF20-410F-8317-2E7F7AAE60A0}" type="presParOf" srcId="{A81D4307-4206-4ABC-B8FA-36B9EE4652EF}" destId="{F1C81D8C-94D4-4990-B647-7B1B5B2FA7A0}" srcOrd="2" destOrd="0" presId="urn:microsoft.com/office/officeart/2005/8/layout/orgChart1"/>
    <dgm:cxn modelId="{8D0D2A51-E075-4BD5-BC61-D95353EA1033}" type="presParOf" srcId="{F1C81D8C-94D4-4990-B647-7B1B5B2FA7A0}" destId="{6A0F669D-87AB-47C7-BEEB-6BF8B614ED4E}" srcOrd="0" destOrd="0" presId="urn:microsoft.com/office/officeart/2005/8/layout/orgChart1"/>
    <dgm:cxn modelId="{22644398-1AB4-414D-A815-52AE02434834}" type="presParOf" srcId="{F1C81D8C-94D4-4990-B647-7B1B5B2FA7A0}" destId="{C532DEE6-6994-4DE5-BB45-A0DB80B6A868}" srcOrd="1" destOrd="0" presId="urn:microsoft.com/office/officeart/2005/8/layout/orgChart1"/>
    <dgm:cxn modelId="{31ABEF03-E897-478C-B2B2-16317E6C6911}" type="presParOf" srcId="{C532DEE6-6994-4DE5-BB45-A0DB80B6A868}" destId="{66A07395-6628-408A-B107-1F794C9A571D}" srcOrd="0" destOrd="0" presId="urn:microsoft.com/office/officeart/2005/8/layout/orgChart1"/>
    <dgm:cxn modelId="{B2D23DB2-69BD-4FB4-814D-FBFD9CF4F0B2}" type="presParOf" srcId="{66A07395-6628-408A-B107-1F794C9A571D}" destId="{E8D2EE4B-E13A-46CD-B174-715AD1D10228}" srcOrd="0" destOrd="0" presId="urn:microsoft.com/office/officeart/2005/8/layout/orgChart1"/>
    <dgm:cxn modelId="{47340005-4329-4199-84D2-9A43EFF37632}" type="presParOf" srcId="{66A07395-6628-408A-B107-1F794C9A571D}" destId="{671FB331-7457-48FD-8803-4D5916E76519}" srcOrd="1" destOrd="0" presId="urn:microsoft.com/office/officeart/2005/8/layout/orgChart1"/>
    <dgm:cxn modelId="{FD3AA9D6-D953-4691-957C-BA26FE95B3A5}" type="presParOf" srcId="{C532DEE6-6994-4DE5-BB45-A0DB80B6A868}" destId="{13D2FCCD-2A6E-45F7-85E8-2D3A05F48E3D}" srcOrd="1" destOrd="0" presId="urn:microsoft.com/office/officeart/2005/8/layout/orgChart1"/>
    <dgm:cxn modelId="{9ED5BF05-B94A-4AB6-A9FA-99DABFB55C8C}" type="presParOf" srcId="{C532DEE6-6994-4DE5-BB45-A0DB80B6A868}" destId="{8A02531A-2D4D-4FB1-8E5E-214316C4A93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2EC007C-EBC6-41C6-B8B4-243802762D7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B7170CA-2C14-4BBC-8FC4-FD1CEEF255F2}">
      <dgm:prSet phldrT="[文本]"/>
      <dgm:spPr/>
      <dgm:t>
        <a:bodyPr/>
        <a:lstStyle/>
        <a:p>
          <a:r>
            <a:rPr lang="en-US" altLang="zh-CN" dirty="0" err="1" smtClean="0"/>
            <a:t>RealCrawler</a:t>
          </a:r>
          <a:endParaRPr lang="zh-CN" altLang="en-US" dirty="0"/>
        </a:p>
      </dgm:t>
    </dgm:pt>
    <dgm:pt modelId="{02AC9836-79DA-4372-998B-08247AB6F3A3}" type="parTrans" cxnId="{46F33A43-776B-42B5-87AD-61A21A012234}">
      <dgm:prSet/>
      <dgm:spPr/>
      <dgm:t>
        <a:bodyPr/>
        <a:lstStyle/>
        <a:p>
          <a:endParaRPr lang="zh-CN" altLang="en-US"/>
        </a:p>
      </dgm:t>
    </dgm:pt>
    <dgm:pt modelId="{9BEA829D-5A08-4C37-BC99-C8DB76D67A71}" type="sibTrans" cxnId="{46F33A43-776B-42B5-87AD-61A21A012234}">
      <dgm:prSet/>
      <dgm:spPr/>
      <dgm:t>
        <a:bodyPr/>
        <a:lstStyle/>
        <a:p>
          <a:endParaRPr lang="zh-CN" altLang="en-US"/>
        </a:p>
      </dgm:t>
    </dgm:pt>
    <dgm:pt modelId="{1B7E5ACB-ABD3-4E8B-A121-A95D91BF61DC}" type="asst">
      <dgm:prSet phldrT="[文本]"/>
      <dgm:spPr/>
      <dgm:t>
        <a:bodyPr/>
        <a:lstStyle/>
        <a:p>
          <a:r>
            <a:rPr lang="en-US" altLang="zh-CN" dirty="0" smtClean="0"/>
            <a:t>Camera</a:t>
          </a:r>
          <a:endParaRPr lang="zh-CN" altLang="en-US" dirty="0"/>
        </a:p>
      </dgm:t>
    </dgm:pt>
    <dgm:pt modelId="{15405746-EBD1-4C5B-AA84-047EFAC38023}" type="parTrans" cxnId="{9EF508BB-0220-4FC8-AB7C-C69AF6341642}">
      <dgm:prSet/>
      <dgm:spPr/>
      <dgm:t>
        <a:bodyPr/>
        <a:lstStyle/>
        <a:p>
          <a:endParaRPr lang="zh-CN" altLang="en-US"/>
        </a:p>
      </dgm:t>
    </dgm:pt>
    <dgm:pt modelId="{2354344B-2476-40CD-8C8A-81DC0FB8F741}" type="sibTrans" cxnId="{9EF508BB-0220-4FC8-AB7C-C69AF6341642}">
      <dgm:prSet/>
      <dgm:spPr/>
      <dgm:t>
        <a:bodyPr/>
        <a:lstStyle/>
        <a:p>
          <a:endParaRPr lang="zh-CN" altLang="en-US"/>
        </a:p>
      </dgm:t>
    </dgm:pt>
    <dgm:pt modelId="{A7FA38D4-7050-40BD-816C-FEA869D809C9}">
      <dgm:prSet phldrT="[文本]"/>
      <dgm:spPr/>
      <dgm:t>
        <a:bodyPr/>
        <a:lstStyle/>
        <a:p>
          <a:r>
            <a:rPr lang="en-US" altLang="zh-CN" dirty="0" err="1" smtClean="0"/>
            <a:t>getUS</a:t>
          </a:r>
          <a:r>
            <a:rPr lang="en-US" altLang="zh-CN" dirty="0" smtClean="0"/>
            <a:t>()</a:t>
          </a:r>
          <a:endParaRPr lang="zh-CN" altLang="en-US" dirty="0"/>
        </a:p>
      </dgm:t>
    </dgm:pt>
    <dgm:pt modelId="{DCF2B453-1C99-4F3D-A41D-493EC4B965CA}" type="parTrans" cxnId="{8B9FD6AF-0F32-448D-B4E7-7C281E49DFF6}">
      <dgm:prSet/>
      <dgm:spPr/>
      <dgm:t>
        <a:bodyPr/>
        <a:lstStyle/>
        <a:p>
          <a:endParaRPr lang="zh-CN" altLang="en-US"/>
        </a:p>
      </dgm:t>
    </dgm:pt>
    <dgm:pt modelId="{1D702F9E-2C39-4186-8CDF-BD71687252C3}" type="sibTrans" cxnId="{8B9FD6AF-0F32-448D-B4E7-7C281E49DFF6}">
      <dgm:prSet/>
      <dgm:spPr/>
      <dgm:t>
        <a:bodyPr/>
        <a:lstStyle/>
        <a:p>
          <a:endParaRPr lang="zh-CN" altLang="en-US"/>
        </a:p>
      </dgm:t>
    </dgm:pt>
    <dgm:pt modelId="{265F07F7-F442-4C45-870F-F0777D542567}">
      <dgm:prSet phldrT="[文本]" custT="1"/>
      <dgm:spPr/>
      <dgm:t>
        <a:bodyPr/>
        <a:lstStyle/>
        <a:p>
          <a:r>
            <a:rPr lang="en-US" altLang="zh-CN" sz="1600" dirty="0" err="1" smtClean="0"/>
            <a:t>getRealPos</a:t>
          </a:r>
          <a:r>
            <a:rPr lang="en-US" altLang="zh-CN" sz="1600" dirty="0" smtClean="0"/>
            <a:t>()</a:t>
          </a:r>
        </a:p>
        <a:p>
          <a:r>
            <a:rPr lang="en-US" altLang="zh-CN" sz="1600" dirty="0" err="1" smtClean="0"/>
            <a:t>getRealRot</a:t>
          </a:r>
          <a:r>
            <a:rPr lang="en-US" altLang="zh-CN" sz="1600" dirty="0" smtClean="0"/>
            <a:t>()</a:t>
          </a:r>
          <a:endParaRPr lang="zh-CN" altLang="en-US" sz="1600" dirty="0"/>
        </a:p>
      </dgm:t>
    </dgm:pt>
    <dgm:pt modelId="{4FC61DF4-CF8B-4B08-98B0-FA9262EE2EEF}" type="parTrans" cxnId="{E67D973A-4D3B-4035-8A67-8842A533B110}">
      <dgm:prSet/>
      <dgm:spPr/>
      <dgm:t>
        <a:bodyPr/>
        <a:lstStyle/>
        <a:p>
          <a:endParaRPr lang="zh-CN" altLang="en-US"/>
        </a:p>
      </dgm:t>
    </dgm:pt>
    <dgm:pt modelId="{D4537799-87B7-4328-8F82-0E6A22D72D24}" type="sibTrans" cxnId="{E67D973A-4D3B-4035-8A67-8842A533B110}">
      <dgm:prSet/>
      <dgm:spPr/>
      <dgm:t>
        <a:bodyPr/>
        <a:lstStyle/>
        <a:p>
          <a:endParaRPr lang="zh-CN" altLang="en-US"/>
        </a:p>
      </dgm:t>
    </dgm:pt>
    <dgm:pt modelId="{C7C4EB0E-A308-4904-A022-19AC4EC5AEBC}">
      <dgm:prSet phldrT="[文本]"/>
      <dgm:spPr/>
      <dgm:t>
        <a:bodyPr/>
        <a:lstStyle/>
        <a:p>
          <a:r>
            <a:rPr lang="en-US" altLang="zh-CN" dirty="0" smtClean="0"/>
            <a:t>Move()</a:t>
          </a:r>
          <a:endParaRPr lang="zh-CN" altLang="en-US" dirty="0"/>
        </a:p>
      </dgm:t>
    </dgm:pt>
    <dgm:pt modelId="{0FA20CD7-AAEB-46FF-8A48-12B568EB2109}" type="parTrans" cxnId="{FE127729-3160-48B7-88F0-BBAFA00D9F89}">
      <dgm:prSet/>
      <dgm:spPr/>
      <dgm:t>
        <a:bodyPr/>
        <a:lstStyle/>
        <a:p>
          <a:endParaRPr lang="zh-CN" altLang="en-US"/>
        </a:p>
      </dgm:t>
    </dgm:pt>
    <dgm:pt modelId="{844A62EE-C8E7-4E71-9CF1-B50488F1747C}" type="sibTrans" cxnId="{FE127729-3160-48B7-88F0-BBAFA00D9F89}">
      <dgm:prSet/>
      <dgm:spPr/>
      <dgm:t>
        <a:bodyPr/>
        <a:lstStyle/>
        <a:p>
          <a:endParaRPr lang="zh-CN" altLang="en-US"/>
        </a:p>
      </dgm:t>
    </dgm:pt>
    <dgm:pt modelId="{026ED51C-FB91-4978-AADD-2C5BC5C74879}" type="asst">
      <dgm:prSet phldrT="[文本]"/>
      <dgm:spPr/>
      <dgm:t>
        <a:bodyPr/>
        <a:lstStyle/>
        <a:p>
          <a:r>
            <a:rPr lang="de-DE" altLang="zh-CN" dirty="0" smtClean="0"/>
            <a:t>Map</a:t>
          </a:r>
          <a:endParaRPr lang="zh-CN" altLang="en-US" dirty="0"/>
        </a:p>
      </dgm:t>
    </dgm:pt>
    <dgm:pt modelId="{EC08FCD1-39FE-4548-9E4D-986825142938}" type="parTrans" cxnId="{0666724B-3D3E-4DDB-B7BD-E7C10B47CE13}">
      <dgm:prSet/>
      <dgm:spPr/>
      <dgm:t>
        <a:bodyPr/>
        <a:lstStyle/>
        <a:p>
          <a:endParaRPr lang="zh-CN" altLang="en-US"/>
        </a:p>
      </dgm:t>
    </dgm:pt>
    <dgm:pt modelId="{C19C7F29-B480-4BCC-98E4-141C5A0AFAD5}" type="sibTrans" cxnId="{0666724B-3D3E-4DDB-B7BD-E7C10B47CE13}">
      <dgm:prSet/>
      <dgm:spPr/>
      <dgm:t>
        <a:bodyPr/>
        <a:lstStyle/>
        <a:p>
          <a:endParaRPr lang="zh-CN" altLang="en-US"/>
        </a:p>
      </dgm:t>
    </dgm:pt>
    <dgm:pt modelId="{CE15EE63-92F8-447E-86F0-BD0683E53C6B}" type="pres">
      <dgm:prSet presAssocID="{42EC007C-EBC6-41C6-B8B4-243802762D7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5F71005-41AB-47F9-A2C1-71F17BFD05AA}" type="pres">
      <dgm:prSet presAssocID="{BB7170CA-2C14-4BBC-8FC4-FD1CEEF255F2}" presName="hierRoot1" presStyleCnt="0">
        <dgm:presLayoutVars>
          <dgm:hierBranch val="init"/>
        </dgm:presLayoutVars>
      </dgm:prSet>
      <dgm:spPr/>
    </dgm:pt>
    <dgm:pt modelId="{CD5D8F84-5B9E-49CF-AE3B-58128DBCA2C4}" type="pres">
      <dgm:prSet presAssocID="{BB7170CA-2C14-4BBC-8FC4-FD1CEEF255F2}" presName="rootComposite1" presStyleCnt="0"/>
      <dgm:spPr/>
    </dgm:pt>
    <dgm:pt modelId="{7950E146-E28C-44EF-A5E9-8503812D3C42}" type="pres">
      <dgm:prSet presAssocID="{BB7170CA-2C14-4BBC-8FC4-FD1CEEF255F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D963FE-75FD-4BD0-A538-0387518E6095}" type="pres">
      <dgm:prSet presAssocID="{BB7170CA-2C14-4BBC-8FC4-FD1CEEF255F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D595E53-9279-4F05-A62E-4673E904B209}" type="pres">
      <dgm:prSet presAssocID="{BB7170CA-2C14-4BBC-8FC4-FD1CEEF255F2}" presName="hierChild2" presStyleCnt="0"/>
      <dgm:spPr/>
    </dgm:pt>
    <dgm:pt modelId="{8DB6A926-ED38-4810-A68B-D1C166EC22A0}" type="pres">
      <dgm:prSet presAssocID="{DCF2B453-1C99-4F3D-A41D-493EC4B965CA}" presName="Name37" presStyleLbl="parChTrans1D2" presStyleIdx="0" presStyleCnt="5"/>
      <dgm:spPr/>
      <dgm:t>
        <a:bodyPr/>
        <a:lstStyle/>
        <a:p>
          <a:endParaRPr lang="zh-CN" altLang="en-US"/>
        </a:p>
      </dgm:t>
    </dgm:pt>
    <dgm:pt modelId="{0795A3D3-8D04-4E2E-A400-E2B8015E811D}" type="pres">
      <dgm:prSet presAssocID="{A7FA38D4-7050-40BD-816C-FEA869D809C9}" presName="hierRoot2" presStyleCnt="0">
        <dgm:presLayoutVars>
          <dgm:hierBranch val="init"/>
        </dgm:presLayoutVars>
      </dgm:prSet>
      <dgm:spPr/>
    </dgm:pt>
    <dgm:pt modelId="{38DB8A9E-BCB5-4F4E-9F99-1CCD8FE144CA}" type="pres">
      <dgm:prSet presAssocID="{A7FA38D4-7050-40BD-816C-FEA869D809C9}" presName="rootComposite" presStyleCnt="0"/>
      <dgm:spPr/>
    </dgm:pt>
    <dgm:pt modelId="{7BF42026-064A-4769-B2F1-C273B7D5DFAA}" type="pres">
      <dgm:prSet presAssocID="{A7FA38D4-7050-40BD-816C-FEA869D809C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7582188-4557-4C11-8A5F-10FD23983C9B}" type="pres">
      <dgm:prSet presAssocID="{A7FA38D4-7050-40BD-816C-FEA869D809C9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BE32562B-96D6-4C07-AF77-C59E0288AC24}" type="pres">
      <dgm:prSet presAssocID="{A7FA38D4-7050-40BD-816C-FEA869D809C9}" presName="hierChild4" presStyleCnt="0"/>
      <dgm:spPr/>
    </dgm:pt>
    <dgm:pt modelId="{77C9995A-6BF8-4414-92CC-835EEB183276}" type="pres">
      <dgm:prSet presAssocID="{A7FA38D4-7050-40BD-816C-FEA869D809C9}" presName="hierChild5" presStyleCnt="0"/>
      <dgm:spPr/>
    </dgm:pt>
    <dgm:pt modelId="{8C1FBFE9-ABB6-4C6C-94B8-439010557D68}" type="pres">
      <dgm:prSet presAssocID="{4FC61DF4-CF8B-4B08-98B0-FA9262EE2EEF}" presName="Name37" presStyleLbl="parChTrans1D2" presStyleIdx="1" presStyleCnt="5"/>
      <dgm:spPr/>
      <dgm:t>
        <a:bodyPr/>
        <a:lstStyle/>
        <a:p>
          <a:endParaRPr lang="zh-CN" altLang="en-US"/>
        </a:p>
      </dgm:t>
    </dgm:pt>
    <dgm:pt modelId="{56C1490F-E91C-406C-8F53-03393CFA3C52}" type="pres">
      <dgm:prSet presAssocID="{265F07F7-F442-4C45-870F-F0777D542567}" presName="hierRoot2" presStyleCnt="0">
        <dgm:presLayoutVars>
          <dgm:hierBranch val="init"/>
        </dgm:presLayoutVars>
      </dgm:prSet>
      <dgm:spPr/>
    </dgm:pt>
    <dgm:pt modelId="{EC86620D-177A-424E-8A21-6B6BF84F2330}" type="pres">
      <dgm:prSet presAssocID="{265F07F7-F442-4C45-870F-F0777D542567}" presName="rootComposite" presStyleCnt="0"/>
      <dgm:spPr/>
    </dgm:pt>
    <dgm:pt modelId="{4BF8745E-D016-44A7-A731-3245EEF2EA53}" type="pres">
      <dgm:prSet presAssocID="{265F07F7-F442-4C45-870F-F0777D54256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25A4DC-1B7F-4E3C-ABB3-961100D2D8A4}" type="pres">
      <dgm:prSet presAssocID="{265F07F7-F442-4C45-870F-F0777D54256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8E09658-CC6E-43DC-A6AF-F8AFA19B53B9}" type="pres">
      <dgm:prSet presAssocID="{265F07F7-F442-4C45-870F-F0777D542567}" presName="hierChild4" presStyleCnt="0"/>
      <dgm:spPr/>
    </dgm:pt>
    <dgm:pt modelId="{6A4D1429-EB0E-4211-8974-D076972883AA}" type="pres">
      <dgm:prSet presAssocID="{265F07F7-F442-4C45-870F-F0777D542567}" presName="hierChild5" presStyleCnt="0"/>
      <dgm:spPr/>
    </dgm:pt>
    <dgm:pt modelId="{8FC5776D-9434-4294-AB5C-A000541FD2A3}" type="pres">
      <dgm:prSet presAssocID="{0FA20CD7-AAEB-46FF-8A48-12B568EB2109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DE66681E-90FC-4C5B-A7E6-0E561635EB67}" type="pres">
      <dgm:prSet presAssocID="{C7C4EB0E-A308-4904-A022-19AC4EC5AEBC}" presName="hierRoot2" presStyleCnt="0">
        <dgm:presLayoutVars>
          <dgm:hierBranch val="init"/>
        </dgm:presLayoutVars>
      </dgm:prSet>
      <dgm:spPr/>
    </dgm:pt>
    <dgm:pt modelId="{5095D5B9-BF6E-46DC-8E2D-B2CCDF41EFDA}" type="pres">
      <dgm:prSet presAssocID="{C7C4EB0E-A308-4904-A022-19AC4EC5AEBC}" presName="rootComposite" presStyleCnt="0"/>
      <dgm:spPr/>
    </dgm:pt>
    <dgm:pt modelId="{4C295E65-5755-4719-A025-7546E8F61604}" type="pres">
      <dgm:prSet presAssocID="{C7C4EB0E-A308-4904-A022-19AC4EC5AEBC}" presName="rootText" presStyleLbl="node2" presStyleIdx="2" presStyleCnt="3" custLinFactNeighborY="14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5B491D-8AFF-4E1E-8C7F-10C3D0138B26}" type="pres">
      <dgm:prSet presAssocID="{C7C4EB0E-A308-4904-A022-19AC4EC5AEBC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D9979184-6303-4072-B95A-A1C2FF2510C0}" type="pres">
      <dgm:prSet presAssocID="{C7C4EB0E-A308-4904-A022-19AC4EC5AEBC}" presName="hierChild4" presStyleCnt="0"/>
      <dgm:spPr/>
    </dgm:pt>
    <dgm:pt modelId="{41E5EC4D-99E8-4B8F-91EE-E5A5F5BA87A5}" type="pres">
      <dgm:prSet presAssocID="{C7C4EB0E-A308-4904-A022-19AC4EC5AEBC}" presName="hierChild5" presStyleCnt="0"/>
      <dgm:spPr/>
    </dgm:pt>
    <dgm:pt modelId="{254472F4-9BB1-43A1-B1D9-ADAE2E2B78C5}" type="pres">
      <dgm:prSet presAssocID="{BB7170CA-2C14-4BBC-8FC4-FD1CEEF255F2}" presName="hierChild3" presStyleCnt="0"/>
      <dgm:spPr/>
    </dgm:pt>
    <dgm:pt modelId="{37D6D86A-E388-4FCE-8443-99AC6D50E494}" type="pres">
      <dgm:prSet presAssocID="{15405746-EBD1-4C5B-AA84-047EFAC38023}" presName="Name111" presStyleLbl="parChTrans1D2" presStyleIdx="3" presStyleCnt="5"/>
      <dgm:spPr/>
      <dgm:t>
        <a:bodyPr/>
        <a:lstStyle/>
        <a:p>
          <a:endParaRPr lang="zh-CN" altLang="en-US"/>
        </a:p>
      </dgm:t>
    </dgm:pt>
    <dgm:pt modelId="{463F5859-7146-40EB-8BAB-00050FB9534B}" type="pres">
      <dgm:prSet presAssocID="{1B7E5ACB-ABD3-4E8B-A121-A95D91BF61DC}" presName="hierRoot3" presStyleCnt="0">
        <dgm:presLayoutVars>
          <dgm:hierBranch val="init"/>
        </dgm:presLayoutVars>
      </dgm:prSet>
      <dgm:spPr/>
    </dgm:pt>
    <dgm:pt modelId="{92A538DA-8CEB-4869-B184-E0E7FB0E0898}" type="pres">
      <dgm:prSet presAssocID="{1B7E5ACB-ABD3-4E8B-A121-A95D91BF61DC}" presName="rootComposite3" presStyleCnt="0"/>
      <dgm:spPr/>
    </dgm:pt>
    <dgm:pt modelId="{E911F5E0-0129-479E-AE64-43614E2733AF}" type="pres">
      <dgm:prSet presAssocID="{1B7E5ACB-ABD3-4E8B-A121-A95D91BF61DC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FB0B1B-9FD9-4765-A226-87E4F4852793}" type="pres">
      <dgm:prSet presAssocID="{1B7E5ACB-ABD3-4E8B-A121-A95D91BF61DC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D4AF5304-EEFD-4C7C-8690-1B5C24912D02}" type="pres">
      <dgm:prSet presAssocID="{1B7E5ACB-ABD3-4E8B-A121-A95D91BF61DC}" presName="hierChild6" presStyleCnt="0"/>
      <dgm:spPr/>
    </dgm:pt>
    <dgm:pt modelId="{7F2B535B-20DF-4D84-A226-84ABBF681821}" type="pres">
      <dgm:prSet presAssocID="{1B7E5ACB-ABD3-4E8B-A121-A95D91BF61DC}" presName="hierChild7" presStyleCnt="0"/>
      <dgm:spPr/>
    </dgm:pt>
    <dgm:pt modelId="{B829D7AE-76B4-46A4-A92C-EA8BA2F1DC0F}" type="pres">
      <dgm:prSet presAssocID="{EC08FCD1-39FE-4548-9E4D-986825142938}" presName="Name111" presStyleLbl="parChTrans1D2" presStyleIdx="4" presStyleCnt="5"/>
      <dgm:spPr/>
      <dgm:t>
        <a:bodyPr/>
        <a:lstStyle/>
        <a:p>
          <a:endParaRPr lang="zh-CN" altLang="en-US"/>
        </a:p>
      </dgm:t>
    </dgm:pt>
    <dgm:pt modelId="{4660E8D5-4682-41FE-AF46-A220FE5B9F00}" type="pres">
      <dgm:prSet presAssocID="{026ED51C-FB91-4978-AADD-2C5BC5C74879}" presName="hierRoot3" presStyleCnt="0">
        <dgm:presLayoutVars>
          <dgm:hierBranch val="init"/>
        </dgm:presLayoutVars>
      </dgm:prSet>
      <dgm:spPr/>
    </dgm:pt>
    <dgm:pt modelId="{EA9E06D5-6588-4DEF-92F0-EBECB98D17AF}" type="pres">
      <dgm:prSet presAssocID="{026ED51C-FB91-4978-AADD-2C5BC5C74879}" presName="rootComposite3" presStyleCnt="0"/>
      <dgm:spPr/>
    </dgm:pt>
    <dgm:pt modelId="{7EF56A6F-B3A1-4DD1-9C8F-B935BC423294}" type="pres">
      <dgm:prSet presAssocID="{026ED51C-FB91-4978-AADD-2C5BC5C74879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3409FE1-E27B-43E2-B8EB-BD30A6FFCFA1}" type="pres">
      <dgm:prSet presAssocID="{026ED51C-FB91-4978-AADD-2C5BC5C74879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64E8C531-4E70-43DE-B811-9346AD755E13}" type="pres">
      <dgm:prSet presAssocID="{026ED51C-FB91-4978-AADD-2C5BC5C74879}" presName="hierChild6" presStyleCnt="0"/>
      <dgm:spPr/>
    </dgm:pt>
    <dgm:pt modelId="{317D762F-0549-4944-8903-FD2838ED7C2E}" type="pres">
      <dgm:prSet presAssocID="{026ED51C-FB91-4978-AADD-2C5BC5C74879}" presName="hierChild7" presStyleCnt="0"/>
      <dgm:spPr/>
    </dgm:pt>
  </dgm:ptLst>
  <dgm:cxnLst>
    <dgm:cxn modelId="{57183276-911E-4423-B998-3B4CA5835AB0}" type="presOf" srcId="{265F07F7-F442-4C45-870F-F0777D542567}" destId="{4BF8745E-D016-44A7-A731-3245EEF2EA53}" srcOrd="0" destOrd="0" presId="urn:microsoft.com/office/officeart/2005/8/layout/orgChart1"/>
    <dgm:cxn modelId="{A6649002-8723-4656-A5E1-DB420919883D}" type="presOf" srcId="{026ED51C-FB91-4978-AADD-2C5BC5C74879}" destId="{63409FE1-E27B-43E2-B8EB-BD30A6FFCFA1}" srcOrd="1" destOrd="0" presId="urn:microsoft.com/office/officeart/2005/8/layout/orgChart1"/>
    <dgm:cxn modelId="{858BE423-30EF-413C-A386-2D82B08AD1A3}" type="presOf" srcId="{0FA20CD7-AAEB-46FF-8A48-12B568EB2109}" destId="{8FC5776D-9434-4294-AB5C-A000541FD2A3}" srcOrd="0" destOrd="0" presId="urn:microsoft.com/office/officeart/2005/8/layout/orgChart1"/>
    <dgm:cxn modelId="{A39D7495-2B83-437C-A186-24F7E1CAE9A8}" type="presOf" srcId="{4FC61DF4-CF8B-4B08-98B0-FA9262EE2EEF}" destId="{8C1FBFE9-ABB6-4C6C-94B8-439010557D68}" srcOrd="0" destOrd="0" presId="urn:microsoft.com/office/officeart/2005/8/layout/orgChart1"/>
    <dgm:cxn modelId="{B5A15DE1-ACD3-4EC4-9A73-F716B7BA0DDC}" type="presOf" srcId="{BB7170CA-2C14-4BBC-8FC4-FD1CEEF255F2}" destId="{7950E146-E28C-44EF-A5E9-8503812D3C42}" srcOrd="0" destOrd="0" presId="urn:microsoft.com/office/officeart/2005/8/layout/orgChart1"/>
    <dgm:cxn modelId="{012D2A48-A3BF-4D2A-A7CE-358D4C9B62D2}" type="presOf" srcId="{BB7170CA-2C14-4BBC-8FC4-FD1CEEF255F2}" destId="{F5D963FE-75FD-4BD0-A538-0387518E6095}" srcOrd="1" destOrd="0" presId="urn:microsoft.com/office/officeart/2005/8/layout/orgChart1"/>
    <dgm:cxn modelId="{4106C68B-D30F-476C-990E-416CDBCF6827}" type="presOf" srcId="{1B7E5ACB-ABD3-4E8B-A121-A95D91BF61DC}" destId="{D2FB0B1B-9FD9-4765-A226-87E4F4852793}" srcOrd="1" destOrd="0" presId="urn:microsoft.com/office/officeart/2005/8/layout/orgChart1"/>
    <dgm:cxn modelId="{0666724B-3D3E-4DDB-B7BD-E7C10B47CE13}" srcId="{BB7170CA-2C14-4BBC-8FC4-FD1CEEF255F2}" destId="{026ED51C-FB91-4978-AADD-2C5BC5C74879}" srcOrd="1" destOrd="0" parTransId="{EC08FCD1-39FE-4548-9E4D-986825142938}" sibTransId="{C19C7F29-B480-4BCC-98E4-141C5A0AFAD5}"/>
    <dgm:cxn modelId="{8B9FD6AF-0F32-448D-B4E7-7C281E49DFF6}" srcId="{BB7170CA-2C14-4BBC-8FC4-FD1CEEF255F2}" destId="{A7FA38D4-7050-40BD-816C-FEA869D809C9}" srcOrd="2" destOrd="0" parTransId="{DCF2B453-1C99-4F3D-A41D-493EC4B965CA}" sibTransId="{1D702F9E-2C39-4186-8CDF-BD71687252C3}"/>
    <dgm:cxn modelId="{C85CA817-5639-4891-9A7D-04FDEA4E57BC}" type="presOf" srcId="{DCF2B453-1C99-4F3D-A41D-493EC4B965CA}" destId="{8DB6A926-ED38-4810-A68B-D1C166EC22A0}" srcOrd="0" destOrd="0" presId="urn:microsoft.com/office/officeart/2005/8/layout/orgChart1"/>
    <dgm:cxn modelId="{7B10B836-418E-456B-B3ED-84A40DFCDBB4}" type="presOf" srcId="{A7FA38D4-7050-40BD-816C-FEA869D809C9}" destId="{17582188-4557-4C11-8A5F-10FD23983C9B}" srcOrd="1" destOrd="0" presId="urn:microsoft.com/office/officeart/2005/8/layout/orgChart1"/>
    <dgm:cxn modelId="{D558E428-9F27-45F6-BFF0-0B4138E4DFFA}" type="presOf" srcId="{C7C4EB0E-A308-4904-A022-19AC4EC5AEBC}" destId="{4C295E65-5755-4719-A025-7546E8F61604}" srcOrd="0" destOrd="0" presId="urn:microsoft.com/office/officeart/2005/8/layout/orgChart1"/>
    <dgm:cxn modelId="{05B83CE5-9D92-417B-AD28-3C6CCBBE7BFA}" type="presOf" srcId="{EC08FCD1-39FE-4548-9E4D-986825142938}" destId="{B829D7AE-76B4-46A4-A92C-EA8BA2F1DC0F}" srcOrd="0" destOrd="0" presId="urn:microsoft.com/office/officeart/2005/8/layout/orgChart1"/>
    <dgm:cxn modelId="{E67D973A-4D3B-4035-8A67-8842A533B110}" srcId="{BB7170CA-2C14-4BBC-8FC4-FD1CEEF255F2}" destId="{265F07F7-F442-4C45-870F-F0777D542567}" srcOrd="3" destOrd="0" parTransId="{4FC61DF4-CF8B-4B08-98B0-FA9262EE2EEF}" sibTransId="{D4537799-87B7-4328-8F82-0E6A22D72D24}"/>
    <dgm:cxn modelId="{46F33A43-776B-42B5-87AD-61A21A012234}" srcId="{42EC007C-EBC6-41C6-B8B4-243802762D77}" destId="{BB7170CA-2C14-4BBC-8FC4-FD1CEEF255F2}" srcOrd="0" destOrd="0" parTransId="{02AC9836-79DA-4372-998B-08247AB6F3A3}" sibTransId="{9BEA829D-5A08-4C37-BC99-C8DB76D67A71}"/>
    <dgm:cxn modelId="{48DF08B5-02C2-4C7D-BB72-0318A130A3C4}" type="presOf" srcId="{1B7E5ACB-ABD3-4E8B-A121-A95D91BF61DC}" destId="{E911F5E0-0129-479E-AE64-43614E2733AF}" srcOrd="0" destOrd="0" presId="urn:microsoft.com/office/officeart/2005/8/layout/orgChart1"/>
    <dgm:cxn modelId="{3D8E03D5-0C1F-4F92-97FE-920F39CC4522}" type="presOf" srcId="{265F07F7-F442-4C45-870F-F0777D542567}" destId="{8B25A4DC-1B7F-4E3C-ABB3-961100D2D8A4}" srcOrd="1" destOrd="0" presId="urn:microsoft.com/office/officeart/2005/8/layout/orgChart1"/>
    <dgm:cxn modelId="{F99294B0-1B49-4876-AF05-9F37328B16B6}" type="presOf" srcId="{026ED51C-FB91-4978-AADD-2C5BC5C74879}" destId="{7EF56A6F-B3A1-4DD1-9C8F-B935BC423294}" srcOrd="0" destOrd="0" presId="urn:microsoft.com/office/officeart/2005/8/layout/orgChart1"/>
    <dgm:cxn modelId="{48EC202E-2E87-40FE-99D7-3BE40E938FBF}" type="presOf" srcId="{15405746-EBD1-4C5B-AA84-047EFAC38023}" destId="{37D6D86A-E388-4FCE-8443-99AC6D50E494}" srcOrd="0" destOrd="0" presId="urn:microsoft.com/office/officeart/2005/8/layout/orgChart1"/>
    <dgm:cxn modelId="{1BF7553E-9409-435E-AD4F-53FB723301E0}" type="presOf" srcId="{42EC007C-EBC6-41C6-B8B4-243802762D77}" destId="{CE15EE63-92F8-447E-86F0-BD0683E53C6B}" srcOrd="0" destOrd="0" presId="urn:microsoft.com/office/officeart/2005/8/layout/orgChart1"/>
    <dgm:cxn modelId="{9EF508BB-0220-4FC8-AB7C-C69AF6341642}" srcId="{BB7170CA-2C14-4BBC-8FC4-FD1CEEF255F2}" destId="{1B7E5ACB-ABD3-4E8B-A121-A95D91BF61DC}" srcOrd="0" destOrd="0" parTransId="{15405746-EBD1-4C5B-AA84-047EFAC38023}" sibTransId="{2354344B-2476-40CD-8C8A-81DC0FB8F741}"/>
    <dgm:cxn modelId="{FE127729-3160-48B7-88F0-BBAFA00D9F89}" srcId="{BB7170CA-2C14-4BBC-8FC4-FD1CEEF255F2}" destId="{C7C4EB0E-A308-4904-A022-19AC4EC5AEBC}" srcOrd="4" destOrd="0" parTransId="{0FA20CD7-AAEB-46FF-8A48-12B568EB2109}" sibTransId="{844A62EE-C8E7-4E71-9CF1-B50488F1747C}"/>
    <dgm:cxn modelId="{CA380687-64E1-4107-8FF9-48F11910FC69}" type="presOf" srcId="{C7C4EB0E-A308-4904-A022-19AC4EC5AEBC}" destId="{435B491D-8AFF-4E1E-8C7F-10C3D0138B26}" srcOrd="1" destOrd="0" presId="urn:microsoft.com/office/officeart/2005/8/layout/orgChart1"/>
    <dgm:cxn modelId="{E793358B-D370-44F8-B7DC-FE08F2B9505A}" type="presOf" srcId="{A7FA38D4-7050-40BD-816C-FEA869D809C9}" destId="{7BF42026-064A-4769-B2F1-C273B7D5DFAA}" srcOrd="0" destOrd="0" presId="urn:microsoft.com/office/officeart/2005/8/layout/orgChart1"/>
    <dgm:cxn modelId="{813C7B58-B69F-4659-BF69-FD35F8B80465}" type="presParOf" srcId="{CE15EE63-92F8-447E-86F0-BD0683E53C6B}" destId="{95F71005-41AB-47F9-A2C1-71F17BFD05AA}" srcOrd="0" destOrd="0" presId="urn:microsoft.com/office/officeart/2005/8/layout/orgChart1"/>
    <dgm:cxn modelId="{2EC836B0-9A31-452D-9383-45C3749CE951}" type="presParOf" srcId="{95F71005-41AB-47F9-A2C1-71F17BFD05AA}" destId="{CD5D8F84-5B9E-49CF-AE3B-58128DBCA2C4}" srcOrd="0" destOrd="0" presId="urn:microsoft.com/office/officeart/2005/8/layout/orgChart1"/>
    <dgm:cxn modelId="{B2750118-3DF0-4C92-90F0-25B1F17857FB}" type="presParOf" srcId="{CD5D8F84-5B9E-49CF-AE3B-58128DBCA2C4}" destId="{7950E146-E28C-44EF-A5E9-8503812D3C42}" srcOrd="0" destOrd="0" presId="urn:microsoft.com/office/officeart/2005/8/layout/orgChart1"/>
    <dgm:cxn modelId="{270F8E6D-3437-40AD-9DA3-2AE77A9CCD25}" type="presParOf" srcId="{CD5D8F84-5B9E-49CF-AE3B-58128DBCA2C4}" destId="{F5D963FE-75FD-4BD0-A538-0387518E6095}" srcOrd="1" destOrd="0" presId="urn:microsoft.com/office/officeart/2005/8/layout/orgChart1"/>
    <dgm:cxn modelId="{7141B415-54B2-4213-98BD-C3FFB2922B8E}" type="presParOf" srcId="{95F71005-41AB-47F9-A2C1-71F17BFD05AA}" destId="{2D595E53-9279-4F05-A62E-4673E904B209}" srcOrd="1" destOrd="0" presId="urn:microsoft.com/office/officeart/2005/8/layout/orgChart1"/>
    <dgm:cxn modelId="{499D1512-5F0F-4421-959F-C7B412CC3CF4}" type="presParOf" srcId="{2D595E53-9279-4F05-A62E-4673E904B209}" destId="{8DB6A926-ED38-4810-A68B-D1C166EC22A0}" srcOrd="0" destOrd="0" presId="urn:microsoft.com/office/officeart/2005/8/layout/orgChart1"/>
    <dgm:cxn modelId="{84AF0483-72D0-4D98-8BD6-4479B16DA149}" type="presParOf" srcId="{2D595E53-9279-4F05-A62E-4673E904B209}" destId="{0795A3D3-8D04-4E2E-A400-E2B8015E811D}" srcOrd="1" destOrd="0" presId="urn:microsoft.com/office/officeart/2005/8/layout/orgChart1"/>
    <dgm:cxn modelId="{1E64EB31-DC22-43F7-B356-FBEE3D673645}" type="presParOf" srcId="{0795A3D3-8D04-4E2E-A400-E2B8015E811D}" destId="{38DB8A9E-BCB5-4F4E-9F99-1CCD8FE144CA}" srcOrd="0" destOrd="0" presId="urn:microsoft.com/office/officeart/2005/8/layout/orgChart1"/>
    <dgm:cxn modelId="{85016879-187E-4A28-B684-DB28AD6E0CDE}" type="presParOf" srcId="{38DB8A9E-BCB5-4F4E-9F99-1CCD8FE144CA}" destId="{7BF42026-064A-4769-B2F1-C273B7D5DFAA}" srcOrd="0" destOrd="0" presId="urn:microsoft.com/office/officeart/2005/8/layout/orgChart1"/>
    <dgm:cxn modelId="{F01B2C95-7509-4C93-AEBA-C77E60B71ABA}" type="presParOf" srcId="{38DB8A9E-BCB5-4F4E-9F99-1CCD8FE144CA}" destId="{17582188-4557-4C11-8A5F-10FD23983C9B}" srcOrd="1" destOrd="0" presId="urn:microsoft.com/office/officeart/2005/8/layout/orgChart1"/>
    <dgm:cxn modelId="{0224EC26-8A9D-4791-A8F1-2883E5AB5F3B}" type="presParOf" srcId="{0795A3D3-8D04-4E2E-A400-E2B8015E811D}" destId="{BE32562B-96D6-4C07-AF77-C59E0288AC24}" srcOrd="1" destOrd="0" presId="urn:microsoft.com/office/officeart/2005/8/layout/orgChart1"/>
    <dgm:cxn modelId="{832951BC-9C2D-4570-A45C-36166333BA18}" type="presParOf" srcId="{0795A3D3-8D04-4E2E-A400-E2B8015E811D}" destId="{77C9995A-6BF8-4414-92CC-835EEB183276}" srcOrd="2" destOrd="0" presId="urn:microsoft.com/office/officeart/2005/8/layout/orgChart1"/>
    <dgm:cxn modelId="{D7A6489D-DADF-43A2-8B39-38043FA43D79}" type="presParOf" srcId="{2D595E53-9279-4F05-A62E-4673E904B209}" destId="{8C1FBFE9-ABB6-4C6C-94B8-439010557D68}" srcOrd="2" destOrd="0" presId="urn:microsoft.com/office/officeart/2005/8/layout/orgChart1"/>
    <dgm:cxn modelId="{AD37C070-0C86-418A-B6E0-D9BAD46018FF}" type="presParOf" srcId="{2D595E53-9279-4F05-A62E-4673E904B209}" destId="{56C1490F-E91C-406C-8F53-03393CFA3C52}" srcOrd="3" destOrd="0" presId="urn:microsoft.com/office/officeart/2005/8/layout/orgChart1"/>
    <dgm:cxn modelId="{4D2A0BEE-0BED-4917-91A1-F3ECE97B2BE0}" type="presParOf" srcId="{56C1490F-E91C-406C-8F53-03393CFA3C52}" destId="{EC86620D-177A-424E-8A21-6B6BF84F2330}" srcOrd="0" destOrd="0" presId="urn:microsoft.com/office/officeart/2005/8/layout/orgChart1"/>
    <dgm:cxn modelId="{20FB7D78-14C0-4E9E-8747-D47E7ADC7CE9}" type="presParOf" srcId="{EC86620D-177A-424E-8A21-6B6BF84F2330}" destId="{4BF8745E-D016-44A7-A731-3245EEF2EA53}" srcOrd="0" destOrd="0" presId="urn:microsoft.com/office/officeart/2005/8/layout/orgChart1"/>
    <dgm:cxn modelId="{92658D60-C8FB-4A37-A284-A96D8907802F}" type="presParOf" srcId="{EC86620D-177A-424E-8A21-6B6BF84F2330}" destId="{8B25A4DC-1B7F-4E3C-ABB3-961100D2D8A4}" srcOrd="1" destOrd="0" presId="urn:microsoft.com/office/officeart/2005/8/layout/orgChart1"/>
    <dgm:cxn modelId="{230AC1AA-4D0B-4C4D-9BEC-7EFA0195D47F}" type="presParOf" srcId="{56C1490F-E91C-406C-8F53-03393CFA3C52}" destId="{08E09658-CC6E-43DC-A6AF-F8AFA19B53B9}" srcOrd="1" destOrd="0" presId="urn:microsoft.com/office/officeart/2005/8/layout/orgChart1"/>
    <dgm:cxn modelId="{020ED026-A780-4AA4-A8FC-E9FD827C1D4C}" type="presParOf" srcId="{56C1490F-E91C-406C-8F53-03393CFA3C52}" destId="{6A4D1429-EB0E-4211-8974-D076972883AA}" srcOrd="2" destOrd="0" presId="urn:microsoft.com/office/officeart/2005/8/layout/orgChart1"/>
    <dgm:cxn modelId="{856F8D68-056E-4262-B769-CF22BEA59CAA}" type="presParOf" srcId="{2D595E53-9279-4F05-A62E-4673E904B209}" destId="{8FC5776D-9434-4294-AB5C-A000541FD2A3}" srcOrd="4" destOrd="0" presId="urn:microsoft.com/office/officeart/2005/8/layout/orgChart1"/>
    <dgm:cxn modelId="{41E01F31-BF3A-4B55-82D2-284C62FCD618}" type="presParOf" srcId="{2D595E53-9279-4F05-A62E-4673E904B209}" destId="{DE66681E-90FC-4C5B-A7E6-0E561635EB67}" srcOrd="5" destOrd="0" presId="urn:microsoft.com/office/officeart/2005/8/layout/orgChart1"/>
    <dgm:cxn modelId="{90168C37-EAF6-4145-9F34-39A0FCA83B7C}" type="presParOf" srcId="{DE66681E-90FC-4C5B-A7E6-0E561635EB67}" destId="{5095D5B9-BF6E-46DC-8E2D-B2CCDF41EFDA}" srcOrd="0" destOrd="0" presId="urn:microsoft.com/office/officeart/2005/8/layout/orgChart1"/>
    <dgm:cxn modelId="{46A3172F-DEE5-4B39-BC11-38408D4FB4DD}" type="presParOf" srcId="{5095D5B9-BF6E-46DC-8E2D-B2CCDF41EFDA}" destId="{4C295E65-5755-4719-A025-7546E8F61604}" srcOrd="0" destOrd="0" presId="urn:microsoft.com/office/officeart/2005/8/layout/orgChart1"/>
    <dgm:cxn modelId="{A237BA6A-4B27-4A3A-81B2-BF7537A276A7}" type="presParOf" srcId="{5095D5B9-BF6E-46DC-8E2D-B2CCDF41EFDA}" destId="{435B491D-8AFF-4E1E-8C7F-10C3D0138B26}" srcOrd="1" destOrd="0" presId="urn:microsoft.com/office/officeart/2005/8/layout/orgChart1"/>
    <dgm:cxn modelId="{D58233EC-75F8-4936-8B72-F3B7E92B7FCA}" type="presParOf" srcId="{DE66681E-90FC-4C5B-A7E6-0E561635EB67}" destId="{D9979184-6303-4072-B95A-A1C2FF2510C0}" srcOrd="1" destOrd="0" presId="urn:microsoft.com/office/officeart/2005/8/layout/orgChart1"/>
    <dgm:cxn modelId="{E9965A33-034B-49B8-9903-475873F291A8}" type="presParOf" srcId="{DE66681E-90FC-4C5B-A7E6-0E561635EB67}" destId="{41E5EC4D-99E8-4B8F-91EE-E5A5F5BA87A5}" srcOrd="2" destOrd="0" presId="urn:microsoft.com/office/officeart/2005/8/layout/orgChart1"/>
    <dgm:cxn modelId="{587A3214-3C6C-46FC-A8F2-C8EDBA83740B}" type="presParOf" srcId="{95F71005-41AB-47F9-A2C1-71F17BFD05AA}" destId="{254472F4-9BB1-43A1-B1D9-ADAE2E2B78C5}" srcOrd="2" destOrd="0" presId="urn:microsoft.com/office/officeart/2005/8/layout/orgChart1"/>
    <dgm:cxn modelId="{33A06884-AF67-4EDC-B8C7-FFB2F30CD888}" type="presParOf" srcId="{254472F4-9BB1-43A1-B1D9-ADAE2E2B78C5}" destId="{37D6D86A-E388-4FCE-8443-99AC6D50E494}" srcOrd="0" destOrd="0" presId="urn:microsoft.com/office/officeart/2005/8/layout/orgChart1"/>
    <dgm:cxn modelId="{A77BB0B5-0C41-45CF-BC8C-6569F68D3375}" type="presParOf" srcId="{254472F4-9BB1-43A1-B1D9-ADAE2E2B78C5}" destId="{463F5859-7146-40EB-8BAB-00050FB9534B}" srcOrd="1" destOrd="0" presId="urn:microsoft.com/office/officeart/2005/8/layout/orgChart1"/>
    <dgm:cxn modelId="{CCDAD192-3C45-4C02-8E00-33C5E320084F}" type="presParOf" srcId="{463F5859-7146-40EB-8BAB-00050FB9534B}" destId="{92A538DA-8CEB-4869-B184-E0E7FB0E0898}" srcOrd="0" destOrd="0" presId="urn:microsoft.com/office/officeart/2005/8/layout/orgChart1"/>
    <dgm:cxn modelId="{EC6CBBA6-AB84-47E3-86CA-FA5391B38574}" type="presParOf" srcId="{92A538DA-8CEB-4869-B184-E0E7FB0E0898}" destId="{E911F5E0-0129-479E-AE64-43614E2733AF}" srcOrd="0" destOrd="0" presId="urn:microsoft.com/office/officeart/2005/8/layout/orgChart1"/>
    <dgm:cxn modelId="{513EF4EC-FBC8-4EC0-9819-0AE22A4F6A94}" type="presParOf" srcId="{92A538DA-8CEB-4869-B184-E0E7FB0E0898}" destId="{D2FB0B1B-9FD9-4765-A226-87E4F4852793}" srcOrd="1" destOrd="0" presId="urn:microsoft.com/office/officeart/2005/8/layout/orgChart1"/>
    <dgm:cxn modelId="{E0555DED-C87C-4810-929B-9601BD3CF8D8}" type="presParOf" srcId="{463F5859-7146-40EB-8BAB-00050FB9534B}" destId="{D4AF5304-EEFD-4C7C-8690-1B5C24912D02}" srcOrd="1" destOrd="0" presId="urn:microsoft.com/office/officeart/2005/8/layout/orgChart1"/>
    <dgm:cxn modelId="{AA7135F4-03E8-439E-AC2D-0950B6A15D45}" type="presParOf" srcId="{463F5859-7146-40EB-8BAB-00050FB9534B}" destId="{7F2B535B-20DF-4D84-A226-84ABBF681821}" srcOrd="2" destOrd="0" presId="urn:microsoft.com/office/officeart/2005/8/layout/orgChart1"/>
    <dgm:cxn modelId="{E9130534-08EA-41F8-906D-7C547FD0840E}" type="presParOf" srcId="{254472F4-9BB1-43A1-B1D9-ADAE2E2B78C5}" destId="{B829D7AE-76B4-46A4-A92C-EA8BA2F1DC0F}" srcOrd="2" destOrd="0" presId="urn:microsoft.com/office/officeart/2005/8/layout/orgChart1"/>
    <dgm:cxn modelId="{AF906DBC-B52F-42FA-AF8D-9AA3C3B42679}" type="presParOf" srcId="{254472F4-9BB1-43A1-B1D9-ADAE2E2B78C5}" destId="{4660E8D5-4682-41FE-AF46-A220FE5B9F00}" srcOrd="3" destOrd="0" presId="urn:microsoft.com/office/officeart/2005/8/layout/orgChart1"/>
    <dgm:cxn modelId="{F3301938-71FB-4546-A643-07AD72BF3602}" type="presParOf" srcId="{4660E8D5-4682-41FE-AF46-A220FE5B9F00}" destId="{EA9E06D5-6588-4DEF-92F0-EBECB98D17AF}" srcOrd="0" destOrd="0" presId="urn:microsoft.com/office/officeart/2005/8/layout/orgChart1"/>
    <dgm:cxn modelId="{8EE8BB6E-6546-458C-B4F4-005F26614B84}" type="presParOf" srcId="{EA9E06D5-6588-4DEF-92F0-EBECB98D17AF}" destId="{7EF56A6F-B3A1-4DD1-9C8F-B935BC423294}" srcOrd="0" destOrd="0" presId="urn:microsoft.com/office/officeart/2005/8/layout/orgChart1"/>
    <dgm:cxn modelId="{CFA0D491-C39A-4401-9D2C-AE9BD4583677}" type="presParOf" srcId="{EA9E06D5-6588-4DEF-92F0-EBECB98D17AF}" destId="{63409FE1-E27B-43E2-B8EB-BD30A6FFCFA1}" srcOrd="1" destOrd="0" presId="urn:microsoft.com/office/officeart/2005/8/layout/orgChart1"/>
    <dgm:cxn modelId="{F564F8D0-92DB-4251-938B-2EA5009997FF}" type="presParOf" srcId="{4660E8D5-4682-41FE-AF46-A220FE5B9F00}" destId="{64E8C531-4E70-43DE-B811-9346AD755E13}" srcOrd="1" destOrd="0" presId="urn:microsoft.com/office/officeart/2005/8/layout/orgChart1"/>
    <dgm:cxn modelId="{9FCF69E6-D4EE-451E-B493-315C7D52EEB2}" type="presParOf" srcId="{4660E8D5-4682-41FE-AF46-A220FE5B9F00}" destId="{317D762F-0549-4944-8903-FD2838ED7C2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30F587B-286C-4415-971B-3DB2254DF7E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BC9F7A4-00AB-433B-B309-623FCC39700A}">
      <dgm:prSet phldrT="[文本]"/>
      <dgm:spPr/>
      <dgm:t>
        <a:bodyPr/>
        <a:lstStyle/>
        <a:p>
          <a:r>
            <a:rPr lang="de-DE" b="0" i="0" u="none" dirty="0" smtClean="0"/>
            <a:t>Sample für die aktuelle Zustandsverteilung</a:t>
          </a:r>
          <a:endParaRPr lang="zh-CN" altLang="en-US" dirty="0"/>
        </a:p>
      </dgm:t>
    </dgm:pt>
    <dgm:pt modelId="{DEA00368-EB64-4580-BA67-A6100898288C}" type="parTrans" cxnId="{019E5F9B-D4ED-4C1B-A45D-4AC46EBEC85A}">
      <dgm:prSet/>
      <dgm:spPr/>
      <dgm:t>
        <a:bodyPr/>
        <a:lstStyle/>
        <a:p>
          <a:endParaRPr lang="zh-CN" altLang="en-US"/>
        </a:p>
      </dgm:t>
    </dgm:pt>
    <dgm:pt modelId="{C080765C-9495-403C-93BA-67D7AAB34B77}" type="sibTrans" cxnId="{019E5F9B-D4ED-4C1B-A45D-4AC46EBEC85A}">
      <dgm:prSet/>
      <dgm:spPr/>
      <dgm:t>
        <a:bodyPr/>
        <a:lstStyle/>
        <a:p>
          <a:endParaRPr lang="zh-CN" altLang="en-US"/>
        </a:p>
      </dgm:t>
    </dgm:pt>
    <dgm:pt modelId="{9BE9EF12-90F5-416C-B554-4D9A4C474BE2}">
      <dgm:prSet phldrT="[文本]"/>
      <dgm:spPr/>
      <dgm:t>
        <a:bodyPr/>
        <a:lstStyle/>
        <a:p>
          <a:r>
            <a:rPr lang="en-US" altLang="zh-CN" dirty="0" err="1" smtClean="0"/>
            <a:t>Zustands</a:t>
          </a:r>
          <a:r>
            <a:rPr lang="en-US" altLang="zh-CN" dirty="0" smtClean="0"/>
            <a:t>- </a:t>
          </a:r>
          <a:r>
            <a:rPr lang="en-US" altLang="zh-CN" dirty="0" err="1" smtClean="0"/>
            <a:t>Überführung</a:t>
          </a:r>
          <a:endParaRPr lang="zh-CN" altLang="en-US" dirty="0"/>
        </a:p>
      </dgm:t>
    </dgm:pt>
    <dgm:pt modelId="{6CFEAEB5-1700-4FEB-B27C-98D5C02AF12F}" type="parTrans" cxnId="{3C410BA6-593C-4EBC-A8A8-0D5DEAE668CE}">
      <dgm:prSet/>
      <dgm:spPr/>
      <dgm:t>
        <a:bodyPr/>
        <a:lstStyle/>
        <a:p>
          <a:endParaRPr lang="zh-CN" altLang="en-US"/>
        </a:p>
      </dgm:t>
    </dgm:pt>
    <dgm:pt modelId="{7A78281B-3F45-4935-9913-1744CFBE56B5}" type="sibTrans" cxnId="{3C410BA6-593C-4EBC-A8A8-0D5DEAE668CE}">
      <dgm:prSet/>
      <dgm:spPr/>
      <dgm:t>
        <a:bodyPr/>
        <a:lstStyle/>
        <a:p>
          <a:endParaRPr lang="zh-CN" altLang="en-US"/>
        </a:p>
      </dgm:t>
    </dgm:pt>
    <dgm:pt modelId="{C54E684B-56FC-4B7C-86A2-617C4BE0AC40}">
      <dgm:prSet phldrT="[文本]"/>
      <dgm:spPr/>
      <dgm:t>
        <a:bodyPr/>
        <a:lstStyle/>
        <a:p>
          <a:r>
            <a:rPr lang="en-US" b="0" i="0" u="none" dirty="0" err="1" smtClean="0"/>
            <a:t>Messung</a:t>
          </a:r>
          <a:r>
            <a:rPr lang="en-US" b="0" i="0" u="none" dirty="0" smtClean="0"/>
            <a:t> </a:t>
          </a:r>
          <a:r>
            <a:rPr lang="en-US" b="0" i="0" u="none" dirty="0" err="1" smtClean="0"/>
            <a:t>durchführen</a:t>
          </a:r>
          <a:endParaRPr lang="zh-CN" altLang="en-US" dirty="0"/>
        </a:p>
      </dgm:t>
    </dgm:pt>
    <dgm:pt modelId="{999189AB-D3E1-4EFD-AC3B-CFD78E4AA6B8}" type="parTrans" cxnId="{4AD1C932-1328-421B-A5A1-23C6BB33912D}">
      <dgm:prSet/>
      <dgm:spPr/>
      <dgm:t>
        <a:bodyPr/>
        <a:lstStyle/>
        <a:p>
          <a:endParaRPr lang="zh-CN" altLang="en-US"/>
        </a:p>
      </dgm:t>
    </dgm:pt>
    <dgm:pt modelId="{E1E45BC1-9D7F-4445-8DB8-6EED8A6D5128}" type="sibTrans" cxnId="{4AD1C932-1328-421B-A5A1-23C6BB33912D}">
      <dgm:prSet/>
      <dgm:spPr/>
      <dgm:t>
        <a:bodyPr/>
        <a:lstStyle/>
        <a:p>
          <a:endParaRPr lang="zh-CN" altLang="en-US"/>
        </a:p>
      </dgm:t>
    </dgm:pt>
    <dgm:pt modelId="{A898D25B-0E59-41FD-A2A2-F90DA72C793C}">
      <dgm:prSet phldrT="[文本]"/>
      <dgm:spPr/>
      <dgm:t>
        <a:bodyPr/>
        <a:lstStyle/>
        <a:p>
          <a:r>
            <a:rPr lang="de-DE" b="0" i="0" u="none" dirty="0" smtClean="0"/>
            <a:t>Gewicht  nach Plausibilität der Messung korrigieren</a:t>
          </a:r>
          <a:endParaRPr lang="zh-CN" altLang="en-US" dirty="0"/>
        </a:p>
      </dgm:t>
    </dgm:pt>
    <dgm:pt modelId="{C13B274B-A64B-49CB-8A7B-92FEB70A218E}" type="parTrans" cxnId="{430706A7-54D0-47A9-ACE3-F05255F3BD7B}">
      <dgm:prSet/>
      <dgm:spPr/>
      <dgm:t>
        <a:bodyPr/>
        <a:lstStyle/>
        <a:p>
          <a:endParaRPr lang="zh-CN" altLang="en-US"/>
        </a:p>
      </dgm:t>
    </dgm:pt>
    <dgm:pt modelId="{528B23D8-027E-452E-9A89-58EE6AB803AF}" type="sibTrans" cxnId="{430706A7-54D0-47A9-ACE3-F05255F3BD7B}">
      <dgm:prSet/>
      <dgm:spPr/>
      <dgm:t>
        <a:bodyPr/>
        <a:lstStyle/>
        <a:p>
          <a:endParaRPr lang="zh-CN" altLang="en-US"/>
        </a:p>
      </dgm:t>
    </dgm:pt>
    <dgm:pt modelId="{0DB0FC38-6C85-410A-AB13-2AEE1CE9676C}" type="pres">
      <dgm:prSet presAssocID="{330F587B-286C-4415-971B-3DB2254DF7E2}" presName="Name0" presStyleCnt="0">
        <dgm:presLayoutVars>
          <dgm:dir/>
          <dgm:animLvl val="lvl"/>
          <dgm:resizeHandles val="exact"/>
        </dgm:presLayoutVars>
      </dgm:prSet>
      <dgm:spPr/>
    </dgm:pt>
    <dgm:pt modelId="{060DC454-86E4-4E11-B360-7CF16FB6F1BE}" type="pres">
      <dgm:prSet presAssocID="{DBC9F7A4-00AB-433B-B309-623FCC39700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B0511A-8EAA-4A09-820B-845A9CA551C1}" type="pres">
      <dgm:prSet presAssocID="{C080765C-9495-403C-93BA-67D7AAB34B77}" presName="parTxOnlySpace" presStyleCnt="0"/>
      <dgm:spPr/>
    </dgm:pt>
    <dgm:pt modelId="{E016F149-565F-41DD-B482-2DBB416A5AF0}" type="pres">
      <dgm:prSet presAssocID="{9BE9EF12-90F5-416C-B554-4D9A4C474BE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E11590-7C36-4ECF-BDB2-D9EDBD8B6C05}" type="pres">
      <dgm:prSet presAssocID="{7A78281B-3F45-4935-9913-1744CFBE56B5}" presName="parTxOnlySpace" presStyleCnt="0"/>
      <dgm:spPr/>
    </dgm:pt>
    <dgm:pt modelId="{0CBCAE2C-4505-4C96-803E-3B3139C4D4A1}" type="pres">
      <dgm:prSet presAssocID="{C54E684B-56FC-4B7C-86A2-617C4BE0AC4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23D53D-83A9-4482-982A-A8814D92947F}" type="pres">
      <dgm:prSet presAssocID="{E1E45BC1-9D7F-4445-8DB8-6EED8A6D5128}" presName="parTxOnlySpace" presStyleCnt="0"/>
      <dgm:spPr/>
    </dgm:pt>
    <dgm:pt modelId="{6B60348C-BF46-47DB-9D8C-6DA472176ACE}" type="pres">
      <dgm:prSet presAssocID="{A898D25B-0E59-41FD-A2A2-F90DA72C793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3194384-5E62-41C2-BF37-564150881ABD}" type="presOf" srcId="{A898D25B-0E59-41FD-A2A2-F90DA72C793C}" destId="{6B60348C-BF46-47DB-9D8C-6DA472176ACE}" srcOrd="0" destOrd="0" presId="urn:microsoft.com/office/officeart/2005/8/layout/chevron1"/>
    <dgm:cxn modelId="{AEC376F9-AFBD-4514-9D55-C52E270E9C4B}" type="presOf" srcId="{9BE9EF12-90F5-416C-B554-4D9A4C474BE2}" destId="{E016F149-565F-41DD-B482-2DBB416A5AF0}" srcOrd="0" destOrd="0" presId="urn:microsoft.com/office/officeart/2005/8/layout/chevron1"/>
    <dgm:cxn modelId="{3C410BA6-593C-4EBC-A8A8-0D5DEAE668CE}" srcId="{330F587B-286C-4415-971B-3DB2254DF7E2}" destId="{9BE9EF12-90F5-416C-B554-4D9A4C474BE2}" srcOrd="1" destOrd="0" parTransId="{6CFEAEB5-1700-4FEB-B27C-98D5C02AF12F}" sibTransId="{7A78281B-3F45-4935-9913-1744CFBE56B5}"/>
    <dgm:cxn modelId="{0DBAFA02-194D-40D2-8F37-A60F4E9438A7}" type="presOf" srcId="{C54E684B-56FC-4B7C-86A2-617C4BE0AC40}" destId="{0CBCAE2C-4505-4C96-803E-3B3139C4D4A1}" srcOrd="0" destOrd="0" presId="urn:microsoft.com/office/officeart/2005/8/layout/chevron1"/>
    <dgm:cxn modelId="{DD05E0ED-8279-4EDE-A692-6EF37566FCD7}" type="presOf" srcId="{330F587B-286C-4415-971B-3DB2254DF7E2}" destId="{0DB0FC38-6C85-410A-AB13-2AEE1CE9676C}" srcOrd="0" destOrd="0" presId="urn:microsoft.com/office/officeart/2005/8/layout/chevron1"/>
    <dgm:cxn modelId="{4AD1C932-1328-421B-A5A1-23C6BB33912D}" srcId="{330F587B-286C-4415-971B-3DB2254DF7E2}" destId="{C54E684B-56FC-4B7C-86A2-617C4BE0AC40}" srcOrd="2" destOrd="0" parTransId="{999189AB-D3E1-4EFD-AC3B-CFD78E4AA6B8}" sibTransId="{E1E45BC1-9D7F-4445-8DB8-6EED8A6D5128}"/>
    <dgm:cxn modelId="{40C20E5E-361E-489C-B446-147B50C7508E}" type="presOf" srcId="{DBC9F7A4-00AB-433B-B309-623FCC39700A}" destId="{060DC454-86E4-4E11-B360-7CF16FB6F1BE}" srcOrd="0" destOrd="0" presId="urn:microsoft.com/office/officeart/2005/8/layout/chevron1"/>
    <dgm:cxn modelId="{019E5F9B-D4ED-4C1B-A45D-4AC46EBEC85A}" srcId="{330F587B-286C-4415-971B-3DB2254DF7E2}" destId="{DBC9F7A4-00AB-433B-B309-623FCC39700A}" srcOrd="0" destOrd="0" parTransId="{DEA00368-EB64-4580-BA67-A6100898288C}" sibTransId="{C080765C-9495-403C-93BA-67D7AAB34B77}"/>
    <dgm:cxn modelId="{430706A7-54D0-47A9-ACE3-F05255F3BD7B}" srcId="{330F587B-286C-4415-971B-3DB2254DF7E2}" destId="{A898D25B-0E59-41FD-A2A2-F90DA72C793C}" srcOrd="3" destOrd="0" parTransId="{C13B274B-A64B-49CB-8A7B-92FEB70A218E}" sibTransId="{528B23D8-027E-452E-9A89-58EE6AB803AF}"/>
    <dgm:cxn modelId="{1AC76905-97A8-41B0-9AE2-377382C14656}" type="presParOf" srcId="{0DB0FC38-6C85-410A-AB13-2AEE1CE9676C}" destId="{060DC454-86E4-4E11-B360-7CF16FB6F1BE}" srcOrd="0" destOrd="0" presId="urn:microsoft.com/office/officeart/2005/8/layout/chevron1"/>
    <dgm:cxn modelId="{AD31AC3D-0C38-4A93-B70D-1310E609663A}" type="presParOf" srcId="{0DB0FC38-6C85-410A-AB13-2AEE1CE9676C}" destId="{77B0511A-8EAA-4A09-820B-845A9CA551C1}" srcOrd="1" destOrd="0" presId="urn:microsoft.com/office/officeart/2005/8/layout/chevron1"/>
    <dgm:cxn modelId="{50CE9B65-E5B5-4976-AB96-F94F22AD8B26}" type="presParOf" srcId="{0DB0FC38-6C85-410A-AB13-2AEE1CE9676C}" destId="{E016F149-565F-41DD-B482-2DBB416A5AF0}" srcOrd="2" destOrd="0" presId="urn:microsoft.com/office/officeart/2005/8/layout/chevron1"/>
    <dgm:cxn modelId="{F927A634-0511-4C10-AC4C-52BDD8F92B9A}" type="presParOf" srcId="{0DB0FC38-6C85-410A-AB13-2AEE1CE9676C}" destId="{6DE11590-7C36-4ECF-BDB2-D9EDBD8B6C05}" srcOrd="3" destOrd="0" presId="urn:microsoft.com/office/officeart/2005/8/layout/chevron1"/>
    <dgm:cxn modelId="{DCECADCD-89AF-4367-9201-63C16D21BA23}" type="presParOf" srcId="{0DB0FC38-6C85-410A-AB13-2AEE1CE9676C}" destId="{0CBCAE2C-4505-4C96-803E-3B3139C4D4A1}" srcOrd="4" destOrd="0" presId="urn:microsoft.com/office/officeart/2005/8/layout/chevron1"/>
    <dgm:cxn modelId="{6EF36864-2EDD-43E8-A987-BD11A78A6447}" type="presParOf" srcId="{0DB0FC38-6C85-410A-AB13-2AEE1CE9676C}" destId="{5C23D53D-83A9-4482-982A-A8814D92947F}" srcOrd="5" destOrd="0" presId="urn:microsoft.com/office/officeart/2005/8/layout/chevron1"/>
    <dgm:cxn modelId="{4705ABEE-B272-4D4C-B826-1EE59353A266}" type="presParOf" srcId="{0DB0FC38-6C85-410A-AB13-2AEE1CE9676C}" destId="{6B60348C-BF46-47DB-9D8C-6DA472176AC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EA4B2F-5F70-4152-A8E9-557FFC7479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F11F2D1-2431-4B60-A985-1D45B183A250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 err="1"/>
            <a:t>Prediction</a:t>
          </a:r>
          <a:endParaRPr lang="de-DE" dirty="0"/>
        </a:p>
      </dgm:t>
    </dgm:pt>
    <dgm:pt modelId="{3FDB14B8-E789-4141-BC39-AAA038268E33}" type="parTrans" cxnId="{482C5D59-BC3F-4ACD-900C-C441FEB70A36}">
      <dgm:prSet/>
      <dgm:spPr/>
      <dgm:t>
        <a:bodyPr/>
        <a:lstStyle/>
        <a:p>
          <a:endParaRPr lang="de-DE"/>
        </a:p>
      </dgm:t>
    </dgm:pt>
    <dgm:pt modelId="{9B493DDF-510A-45C8-A680-4D89E1F09AEC}" type="sibTrans" cxnId="{482C5D59-BC3F-4ACD-900C-C441FEB70A36}">
      <dgm:prSet/>
      <dgm:spPr/>
      <dgm:t>
        <a:bodyPr/>
        <a:lstStyle/>
        <a:p>
          <a:endParaRPr lang="de-DE"/>
        </a:p>
      </dgm:t>
    </dgm:pt>
    <dgm:pt modelId="{3908FD48-6803-4610-B3B8-CEC5A4F96125}">
      <dgm:prSet phldrT="[Text]"/>
      <dgm:spPr/>
      <dgm:t>
        <a:bodyPr/>
        <a:lstStyle/>
        <a:p>
          <a:r>
            <a:rPr lang="de-DE" dirty="0"/>
            <a:t>Update</a:t>
          </a:r>
        </a:p>
      </dgm:t>
    </dgm:pt>
    <dgm:pt modelId="{3590CD30-BE81-4A10-9D11-CAF1DCF0C1AE}" type="parTrans" cxnId="{4F2F6C9A-DCDB-41CA-AD5F-370F64DF6B76}">
      <dgm:prSet/>
      <dgm:spPr/>
      <dgm:t>
        <a:bodyPr/>
        <a:lstStyle/>
        <a:p>
          <a:endParaRPr lang="de-DE"/>
        </a:p>
      </dgm:t>
    </dgm:pt>
    <dgm:pt modelId="{21602ADE-B2ED-4EED-9787-F15A08EB9258}" type="sibTrans" cxnId="{4F2F6C9A-DCDB-41CA-AD5F-370F64DF6B76}">
      <dgm:prSet/>
      <dgm:spPr/>
      <dgm:t>
        <a:bodyPr/>
        <a:lstStyle/>
        <a:p>
          <a:endParaRPr lang="de-DE"/>
        </a:p>
      </dgm:t>
    </dgm:pt>
    <dgm:pt modelId="{F2DAE77F-F234-4747-A349-F0EAF4475DC5}" type="pres">
      <dgm:prSet presAssocID="{BCEA4B2F-5F70-4152-A8E9-557FFC74792E}" presName="linearFlow" presStyleCnt="0">
        <dgm:presLayoutVars>
          <dgm:resizeHandles val="exact"/>
        </dgm:presLayoutVars>
      </dgm:prSet>
      <dgm:spPr/>
    </dgm:pt>
    <dgm:pt modelId="{1B952FE4-4CD8-430D-8EE0-22FD9B0E7B7E}" type="pres">
      <dgm:prSet presAssocID="{9F11F2D1-2431-4B60-A985-1D45B183A25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19933E-C4B2-4557-B810-EA881E51F833}" type="pres">
      <dgm:prSet presAssocID="{9B493DDF-510A-45C8-A680-4D89E1F09AEC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9156D4E0-4C9D-415C-AB7C-424AB5BCBE04}" type="pres">
      <dgm:prSet presAssocID="{9B493DDF-510A-45C8-A680-4D89E1F09AEC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571EE3FC-0676-4659-AF15-C40C210F3A2D}" type="pres">
      <dgm:prSet presAssocID="{3908FD48-6803-4610-B3B8-CEC5A4F9612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97CA58-3869-4D9F-ACB9-C285A41CFAEE}" type="presOf" srcId="{3908FD48-6803-4610-B3B8-CEC5A4F96125}" destId="{571EE3FC-0676-4659-AF15-C40C210F3A2D}" srcOrd="0" destOrd="0" presId="urn:microsoft.com/office/officeart/2005/8/layout/process2"/>
    <dgm:cxn modelId="{0C05EEF8-5656-42A2-B698-6133626757AF}" type="presOf" srcId="{9B493DDF-510A-45C8-A680-4D89E1F09AEC}" destId="{4B19933E-C4B2-4557-B810-EA881E51F833}" srcOrd="0" destOrd="0" presId="urn:microsoft.com/office/officeart/2005/8/layout/process2"/>
    <dgm:cxn modelId="{015DDCBD-FCDF-41F5-8CD4-1DE49CBFC41A}" type="presOf" srcId="{BCEA4B2F-5F70-4152-A8E9-557FFC74792E}" destId="{F2DAE77F-F234-4747-A349-F0EAF4475DC5}" srcOrd="0" destOrd="0" presId="urn:microsoft.com/office/officeart/2005/8/layout/process2"/>
    <dgm:cxn modelId="{7D31CEA4-24F1-4F4F-A5D5-B342BD1ECA13}" type="presOf" srcId="{9F11F2D1-2431-4B60-A985-1D45B183A250}" destId="{1B952FE4-4CD8-430D-8EE0-22FD9B0E7B7E}" srcOrd="0" destOrd="0" presId="urn:microsoft.com/office/officeart/2005/8/layout/process2"/>
    <dgm:cxn modelId="{482C5D59-BC3F-4ACD-900C-C441FEB70A36}" srcId="{BCEA4B2F-5F70-4152-A8E9-557FFC74792E}" destId="{9F11F2D1-2431-4B60-A985-1D45B183A250}" srcOrd="0" destOrd="0" parTransId="{3FDB14B8-E789-4141-BC39-AAA038268E33}" sibTransId="{9B493DDF-510A-45C8-A680-4D89E1F09AEC}"/>
    <dgm:cxn modelId="{4F2F6C9A-DCDB-41CA-AD5F-370F64DF6B76}" srcId="{BCEA4B2F-5F70-4152-A8E9-557FFC74792E}" destId="{3908FD48-6803-4610-B3B8-CEC5A4F96125}" srcOrd="1" destOrd="0" parTransId="{3590CD30-BE81-4A10-9D11-CAF1DCF0C1AE}" sibTransId="{21602ADE-B2ED-4EED-9787-F15A08EB9258}"/>
    <dgm:cxn modelId="{00C108AA-FD87-45F1-9E79-AD1BB4AA8125}" type="presOf" srcId="{9B493DDF-510A-45C8-A680-4D89E1F09AEC}" destId="{9156D4E0-4C9D-415C-AB7C-424AB5BCBE04}" srcOrd="1" destOrd="0" presId="urn:microsoft.com/office/officeart/2005/8/layout/process2"/>
    <dgm:cxn modelId="{EFCC593C-EE9F-4FB9-980E-7D90968BB782}" type="presParOf" srcId="{F2DAE77F-F234-4747-A349-F0EAF4475DC5}" destId="{1B952FE4-4CD8-430D-8EE0-22FD9B0E7B7E}" srcOrd="0" destOrd="0" presId="urn:microsoft.com/office/officeart/2005/8/layout/process2"/>
    <dgm:cxn modelId="{72F7262A-85A2-42C8-B441-253DA4771200}" type="presParOf" srcId="{F2DAE77F-F234-4747-A349-F0EAF4475DC5}" destId="{4B19933E-C4B2-4557-B810-EA881E51F833}" srcOrd="1" destOrd="0" presId="urn:microsoft.com/office/officeart/2005/8/layout/process2"/>
    <dgm:cxn modelId="{9AA17841-9097-4A27-8A36-EE8C71FE6406}" type="presParOf" srcId="{4B19933E-C4B2-4557-B810-EA881E51F833}" destId="{9156D4E0-4C9D-415C-AB7C-424AB5BCBE04}" srcOrd="0" destOrd="0" presId="urn:microsoft.com/office/officeart/2005/8/layout/process2"/>
    <dgm:cxn modelId="{6A0646FB-0101-45F5-95DF-ED199607ADA9}" type="presParOf" srcId="{F2DAE77F-F234-4747-A349-F0EAF4475DC5}" destId="{571EE3FC-0676-4659-AF15-C40C210F3A2D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EA4B2F-5F70-4152-A8E9-557FFC7479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F11F2D1-2431-4B60-A985-1D45B183A250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 err="1"/>
            <a:t>Prediction</a:t>
          </a:r>
          <a:endParaRPr lang="de-DE" dirty="0"/>
        </a:p>
      </dgm:t>
    </dgm:pt>
    <dgm:pt modelId="{3FDB14B8-E789-4141-BC39-AAA038268E33}" type="parTrans" cxnId="{482C5D59-BC3F-4ACD-900C-C441FEB70A36}">
      <dgm:prSet/>
      <dgm:spPr/>
      <dgm:t>
        <a:bodyPr/>
        <a:lstStyle/>
        <a:p>
          <a:endParaRPr lang="de-DE"/>
        </a:p>
      </dgm:t>
    </dgm:pt>
    <dgm:pt modelId="{9B493DDF-510A-45C8-A680-4D89E1F09AEC}" type="sibTrans" cxnId="{482C5D59-BC3F-4ACD-900C-C441FEB70A36}">
      <dgm:prSet/>
      <dgm:spPr/>
      <dgm:t>
        <a:bodyPr/>
        <a:lstStyle/>
        <a:p>
          <a:endParaRPr lang="de-DE"/>
        </a:p>
      </dgm:t>
    </dgm:pt>
    <dgm:pt modelId="{3908FD48-6803-4610-B3B8-CEC5A4F96125}">
      <dgm:prSet phldrT="[Text]"/>
      <dgm:spPr/>
      <dgm:t>
        <a:bodyPr/>
        <a:lstStyle/>
        <a:p>
          <a:r>
            <a:rPr lang="de-DE" dirty="0"/>
            <a:t>Update</a:t>
          </a:r>
        </a:p>
      </dgm:t>
    </dgm:pt>
    <dgm:pt modelId="{3590CD30-BE81-4A10-9D11-CAF1DCF0C1AE}" type="parTrans" cxnId="{4F2F6C9A-DCDB-41CA-AD5F-370F64DF6B76}">
      <dgm:prSet/>
      <dgm:spPr/>
      <dgm:t>
        <a:bodyPr/>
        <a:lstStyle/>
        <a:p>
          <a:endParaRPr lang="de-DE"/>
        </a:p>
      </dgm:t>
    </dgm:pt>
    <dgm:pt modelId="{21602ADE-B2ED-4EED-9787-F15A08EB9258}" type="sibTrans" cxnId="{4F2F6C9A-DCDB-41CA-AD5F-370F64DF6B76}">
      <dgm:prSet/>
      <dgm:spPr/>
      <dgm:t>
        <a:bodyPr/>
        <a:lstStyle/>
        <a:p>
          <a:endParaRPr lang="de-DE"/>
        </a:p>
      </dgm:t>
    </dgm:pt>
    <dgm:pt modelId="{F2DAE77F-F234-4747-A349-F0EAF4475DC5}" type="pres">
      <dgm:prSet presAssocID="{BCEA4B2F-5F70-4152-A8E9-557FFC74792E}" presName="linearFlow" presStyleCnt="0">
        <dgm:presLayoutVars>
          <dgm:resizeHandles val="exact"/>
        </dgm:presLayoutVars>
      </dgm:prSet>
      <dgm:spPr/>
    </dgm:pt>
    <dgm:pt modelId="{1B952FE4-4CD8-430D-8EE0-22FD9B0E7B7E}" type="pres">
      <dgm:prSet presAssocID="{9F11F2D1-2431-4B60-A985-1D45B183A25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19933E-C4B2-4557-B810-EA881E51F833}" type="pres">
      <dgm:prSet presAssocID="{9B493DDF-510A-45C8-A680-4D89E1F09AEC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9156D4E0-4C9D-415C-AB7C-424AB5BCBE04}" type="pres">
      <dgm:prSet presAssocID="{9B493DDF-510A-45C8-A680-4D89E1F09AEC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571EE3FC-0676-4659-AF15-C40C210F3A2D}" type="pres">
      <dgm:prSet presAssocID="{3908FD48-6803-4610-B3B8-CEC5A4F9612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97CA58-3869-4D9F-ACB9-C285A41CFAEE}" type="presOf" srcId="{3908FD48-6803-4610-B3B8-CEC5A4F96125}" destId="{571EE3FC-0676-4659-AF15-C40C210F3A2D}" srcOrd="0" destOrd="0" presId="urn:microsoft.com/office/officeart/2005/8/layout/process2"/>
    <dgm:cxn modelId="{0C05EEF8-5656-42A2-B698-6133626757AF}" type="presOf" srcId="{9B493DDF-510A-45C8-A680-4D89E1F09AEC}" destId="{4B19933E-C4B2-4557-B810-EA881E51F833}" srcOrd="0" destOrd="0" presId="urn:microsoft.com/office/officeart/2005/8/layout/process2"/>
    <dgm:cxn modelId="{015DDCBD-FCDF-41F5-8CD4-1DE49CBFC41A}" type="presOf" srcId="{BCEA4B2F-5F70-4152-A8E9-557FFC74792E}" destId="{F2DAE77F-F234-4747-A349-F0EAF4475DC5}" srcOrd="0" destOrd="0" presId="urn:microsoft.com/office/officeart/2005/8/layout/process2"/>
    <dgm:cxn modelId="{7D31CEA4-24F1-4F4F-A5D5-B342BD1ECA13}" type="presOf" srcId="{9F11F2D1-2431-4B60-A985-1D45B183A250}" destId="{1B952FE4-4CD8-430D-8EE0-22FD9B0E7B7E}" srcOrd="0" destOrd="0" presId="urn:microsoft.com/office/officeart/2005/8/layout/process2"/>
    <dgm:cxn modelId="{482C5D59-BC3F-4ACD-900C-C441FEB70A36}" srcId="{BCEA4B2F-5F70-4152-A8E9-557FFC74792E}" destId="{9F11F2D1-2431-4B60-A985-1D45B183A250}" srcOrd="0" destOrd="0" parTransId="{3FDB14B8-E789-4141-BC39-AAA038268E33}" sibTransId="{9B493DDF-510A-45C8-A680-4D89E1F09AEC}"/>
    <dgm:cxn modelId="{4F2F6C9A-DCDB-41CA-AD5F-370F64DF6B76}" srcId="{BCEA4B2F-5F70-4152-A8E9-557FFC74792E}" destId="{3908FD48-6803-4610-B3B8-CEC5A4F96125}" srcOrd="1" destOrd="0" parTransId="{3590CD30-BE81-4A10-9D11-CAF1DCF0C1AE}" sibTransId="{21602ADE-B2ED-4EED-9787-F15A08EB9258}"/>
    <dgm:cxn modelId="{00C108AA-FD87-45F1-9E79-AD1BB4AA8125}" type="presOf" srcId="{9B493DDF-510A-45C8-A680-4D89E1F09AEC}" destId="{9156D4E0-4C9D-415C-AB7C-424AB5BCBE04}" srcOrd="1" destOrd="0" presId="urn:microsoft.com/office/officeart/2005/8/layout/process2"/>
    <dgm:cxn modelId="{EFCC593C-EE9F-4FB9-980E-7D90968BB782}" type="presParOf" srcId="{F2DAE77F-F234-4747-A349-F0EAF4475DC5}" destId="{1B952FE4-4CD8-430D-8EE0-22FD9B0E7B7E}" srcOrd="0" destOrd="0" presId="urn:microsoft.com/office/officeart/2005/8/layout/process2"/>
    <dgm:cxn modelId="{72F7262A-85A2-42C8-B441-253DA4771200}" type="presParOf" srcId="{F2DAE77F-F234-4747-A349-F0EAF4475DC5}" destId="{4B19933E-C4B2-4557-B810-EA881E51F833}" srcOrd="1" destOrd="0" presId="urn:microsoft.com/office/officeart/2005/8/layout/process2"/>
    <dgm:cxn modelId="{9AA17841-9097-4A27-8A36-EE8C71FE6406}" type="presParOf" srcId="{4B19933E-C4B2-4557-B810-EA881E51F833}" destId="{9156D4E0-4C9D-415C-AB7C-424AB5BCBE04}" srcOrd="0" destOrd="0" presId="urn:microsoft.com/office/officeart/2005/8/layout/process2"/>
    <dgm:cxn modelId="{6A0646FB-0101-45F5-95DF-ED199607ADA9}" type="presParOf" srcId="{F2DAE77F-F234-4747-A349-F0EAF4475DC5}" destId="{571EE3FC-0676-4659-AF15-C40C210F3A2D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EA4B2F-5F70-4152-A8E9-557FFC7479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F11F2D1-2431-4B60-A985-1D45B183A250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de-DE" dirty="0" err="1"/>
            <a:t>Prediction</a:t>
          </a:r>
          <a:endParaRPr lang="de-DE" dirty="0"/>
        </a:p>
      </dgm:t>
    </dgm:pt>
    <dgm:pt modelId="{3FDB14B8-E789-4141-BC39-AAA038268E33}" type="parTrans" cxnId="{482C5D59-BC3F-4ACD-900C-C441FEB70A36}">
      <dgm:prSet/>
      <dgm:spPr/>
      <dgm:t>
        <a:bodyPr/>
        <a:lstStyle/>
        <a:p>
          <a:endParaRPr lang="de-DE"/>
        </a:p>
      </dgm:t>
    </dgm:pt>
    <dgm:pt modelId="{9B493DDF-510A-45C8-A680-4D89E1F09AEC}" type="sibTrans" cxnId="{482C5D59-BC3F-4ACD-900C-C441FEB70A36}">
      <dgm:prSet/>
      <dgm:spPr/>
      <dgm:t>
        <a:bodyPr/>
        <a:lstStyle/>
        <a:p>
          <a:endParaRPr lang="de-DE"/>
        </a:p>
      </dgm:t>
    </dgm:pt>
    <dgm:pt modelId="{3908FD48-6803-4610-B3B8-CEC5A4F96125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/>
            <a:t>Update</a:t>
          </a:r>
        </a:p>
      </dgm:t>
    </dgm:pt>
    <dgm:pt modelId="{3590CD30-BE81-4A10-9D11-CAF1DCF0C1AE}" type="parTrans" cxnId="{4F2F6C9A-DCDB-41CA-AD5F-370F64DF6B76}">
      <dgm:prSet/>
      <dgm:spPr/>
      <dgm:t>
        <a:bodyPr/>
        <a:lstStyle/>
        <a:p>
          <a:endParaRPr lang="de-DE"/>
        </a:p>
      </dgm:t>
    </dgm:pt>
    <dgm:pt modelId="{21602ADE-B2ED-4EED-9787-F15A08EB9258}" type="sibTrans" cxnId="{4F2F6C9A-DCDB-41CA-AD5F-370F64DF6B76}">
      <dgm:prSet/>
      <dgm:spPr/>
      <dgm:t>
        <a:bodyPr/>
        <a:lstStyle/>
        <a:p>
          <a:endParaRPr lang="de-DE"/>
        </a:p>
      </dgm:t>
    </dgm:pt>
    <dgm:pt modelId="{F2DAE77F-F234-4747-A349-F0EAF4475DC5}" type="pres">
      <dgm:prSet presAssocID="{BCEA4B2F-5F70-4152-A8E9-557FFC74792E}" presName="linearFlow" presStyleCnt="0">
        <dgm:presLayoutVars>
          <dgm:resizeHandles val="exact"/>
        </dgm:presLayoutVars>
      </dgm:prSet>
      <dgm:spPr/>
    </dgm:pt>
    <dgm:pt modelId="{1B952FE4-4CD8-430D-8EE0-22FD9B0E7B7E}" type="pres">
      <dgm:prSet presAssocID="{9F11F2D1-2431-4B60-A985-1D45B183A250}" presName="node" presStyleLbl="node1" presStyleIdx="0" presStyleCnt="2" custLinFactNeighborX="19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19933E-C4B2-4557-B810-EA881E51F833}" type="pres">
      <dgm:prSet presAssocID="{9B493DDF-510A-45C8-A680-4D89E1F09AEC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9156D4E0-4C9D-415C-AB7C-424AB5BCBE04}" type="pres">
      <dgm:prSet presAssocID="{9B493DDF-510A-45C8-A680-4D89E1F09AEC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571EE3FC-0676-4659-AF15-C40C210F3A2D}" type="pres">
      <dgm:prSet presAssocID="{3908FD48-6803-4610-B3B8-CEC5A4F96125}" presName="node" presStyleLbl="node1" presStyleIdx="1" presStyleCnt="2" custLinFactNeighborX="19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97CA58-3869-4D9F-ACB9-C285A41CFAEE}" type="presOf" srcId="{3908FD48-6803-4610-B3B8-CEC5A4F96125}" destId="{571EE3FC-0676-4659-AF15-C40C210F3A2D}" srcOrd="0" destOrd="0" presId="urn:microsoft.com/office/officeart/2005/8/layout/process2"/>
    <dgm:cxn modelId="{0C05EEF8-5656-42A2-B698-6133626757AF}" type="presOf" srcId="{9B493DDF-510A-45C8-A680-4D89E1F09AEC}" destId="{4B19933E-C4B2-4557-B810-EA881E51F833}" srcOrd="0" destOrd="0" presId="urn:microsoft.com/office/officeart/2005/8/layout/process2"/>
    <dgm:cxn modelId="{015DDCBD-FCDF-41F5-8CD4-1DE49CBFC41A}" type="presOf" srcId="{BCEA4B2F-5F70-4152-A8E9-557FFC74792E}" destId="{F2DAE77F-F234-4747-A349-F0EAF4475DC5}" srcOrd="0" destOrd="0" presId="urn:microsoft.com/office/officeart/2005/8/layout/process2"/>
    <dgm:cxn modelId="{7D31CEA4-24F1-4F4F-A5D5-B342BD1ECA13}" type="presOf" srcId="{9F11F2D1-2431-4B60-A985-1D45B183A250}" destId="{1B952FE4-4CD8-430D-8EE0-22FD9B0E7B7E}" srcOrd="0" destOrd="0" presId="urn:microsoft.com/office/officeart/2005/8/layout/process2"/>
    <dgm:cxn modelId="{482C5D59-BC3F-4ACD-900C-C441FEB70A36}" srcId="{BCEA4B2F-5F70-4152-A8E9-557FFC74792E}" destId="{9F11F2D1-2431-4B60-A985-1D45B183A250}" srcOrd="0" destOrd="0" parTransId="{3FDB14B8-E789-4141-BC39-AAA038268E33}" sibTransId="{9B493DDF-510A-45C8-A680-4D89E1F09AEC}"/>
    <dgm:cxn modelId="{4F2F6C9A-DCDB-41CA-AD5F-370F64DF6B76}" srcId="{BCEA4B2F-5F70-4152-A8E9-557FFC74792E}" destId="{3908FD48-6803-4610-B3B8-CEC5A4F96125}" srcOrd="1" destOrd="0" parTransId="{3590CD30-BE81-4A10-9D11-CAF1DCF0C1AE}" sibTransId="{21602ADE-B2ED-4EED-9787-F15A08EB9258}"/>
    <dgm:cxn modelId="{00C108AA-FD87-45F1-9E79-AD1BB4AA8125}" type="presOf" srcId="{9B493DDF-510A-45C8-A680-4D89E1F09AEC}" destId="{9156D4E0-4C9D-415C-AB7C-424AB5BCBE04}" srcOrd="1" destOrd="0" presId="urn:microsoft.com/office/officeart/2005/8/layout/process2"/>
    <dgm:cxn modelId="{EFCC593C-EE9F-4FB9-980E-7D90968BB782}" type="presParOf" srcId="{F2DAE77F-F234-4747-A349-F0EAF4475DC5}" destId="{1B952FE4-4CD8-430D-8EE0-22FD9B0E7B7E}" srcOrd="0" destOrd="0" presId="urn:microsoft.com/office/officeart/2005/8/layout/process2"/>
    <dgm:cxn modelId="{72F7262A-85A2-42C8-B441-253DA4771200}" type="presParOf" srcId="{F2DAE77F-F234-4747-A349-F0EAF4475DC5}" destId="{4B19933E-C4B2-4557-B810-EA881E51F833}" srcOrd="1" destOrd="0" presId="urn:microsoft.com/office/officeart/2005/8/layout/process2"/>
    <dgm:cxn modelId="{9AA17841-9097-4A27-8A36-EE8C71FE6406}" type="presParOf" srcId="{4B19933E-C4B2-4557-B810-EA881E51F833}" destId="{9156D4E0-4C9D-415C-AB7C-424AB5BCBE04}" srcOrd="0" destOrd="0" presId="urn:microsoft.com/office/officeart/2005/8/layout/process2"/>
    <dgm:cxn modelId="{6A0646FB-0101-45F5-95DF-ED199607ADA9}" type="presParOf" srcId="{F2DAE77F-F234-4747-A349-F0EAF4475DC5}" destId="{571EE3FC-0676-4659-AF15-C40C210F3A2D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EA4B2F-5F70-4152-A8E9-557FFC7479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>
      <mc:Choice xmlns:a14="http://schemas.microsoft.com/office/drawing/2010/main" Requires="a14">
        <dgm:pt modelId="{9F11F2D1-2431-4B60-A985-1D45B183A250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ln>
              <a:solidFill>
                <a:schemeClr val="accent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en-US" altLang="zh-CN" dirty="0" smtClean="0"/>
                <a:t>=1,V(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altLang="zh-CN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  <m: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sup>
                  </m:sSubSup>
                  <m:r>
                    <a:rPr lang="en-US" altLang="zh-CN" b="0" i="1" smtClean="0">
                      <a:latin typeface="Cambria Math" panose="02040503050406030204" pitchFamily="18" charset="0"/>
                    </a:rPr>
                    <m:t>,</m:t>
                  </m:r>
                  <m:sSubSup>
                    <m:sSubSupPr>
                      <m:ctrlPr>
                        <a:rPr lang="en-US" altLang="zh-CN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  <m: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sup>
                  </m:sSubSup>
                  <m:r>
                    <a:rPr lang="en-US" altLang="zh-CN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de-DE" dirty="0"/>
            </a:p>
          </dgm:t>
        </dgm:pt>
      </mc:Choice>
      <mc:Fallback>
        <dgm:pt modelId="{9F11F2D1-2431-4B60-A985-1D45B183A250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l-GR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altLang="zh-CN" dirty="0" smtClean="0"/>
                <a:t>=1,V(</a:t>
              </a:r>
              <a:r>
                <a:rPr lang="zh-CN" altLang="en-US" i="0" smtClean="0">
                  <a:latin typeface="Cambria Math" panose="02040503050406030204" pitchFamily="18" charset="0"/>
                </a:rPr>
                <a:t>𝜇</a:t>
              </a:r>
              <a:r>
                <a:rPr lang="en-US" altLang="zh-CN" i="0" smtClean="0">
                  <a:latin typeface="Cambria Math" panose="02040503050406030204" pitchFamily="18" charset="0"/>
                </a:rPr>
                <a:t>_</a:t>
              </a:r>
              <a:r>
                <a:rPr lang="en-US" altLang="zh-CN" b="0" i="0" smtClean="0">
                  <a:latin typeface="Cambria Math" panose="02040503050406030204" pitchFamily="18" charset="0"/>
                </a:rPr>
                <a:t>𝑘^𝑝,</a:t>
              </a:r>
              <a:r>
                <a:rPr lang="zh-CN" altLang="en-US" b="0" i="0" smtClean="0">
                  <a:latin typeface="Cambria Math" panose="02040503050406030204" pitchFamily="18" charset="0"/>
                </a:rPr>
                <a:t>𝜎</a:t>
              </a:r>
              <a:r>
                <a:rPr lang="en-US" altLang="zh-CN" b="0" i="0" smtClean="0">
                  <a:latin typeface="Cambria Math" panose="02040503050406030204" pitchFamily="18" charset="0"/>
                </a:rPr>
                <a:t>_𝑘^𝑝)</a:t>
              </a:r>
              <a:endParaRPr lang="de-DE" dirty="0"/>
            </a:p>
          </dgm:t>
        </dgm:pt>
      </mc:Fallback>
    </mc:AlternateContent>
    <dgm:pt modelId="{3FDB14B8-E789-4141-BC39-AAA038268E33}" type="parTrans" cxnId="{482C5D59-BC3F-4ACD-900C-C441FEB70A36}">
      <dgm:prSet/>
      <dgm:spPr/>
      <dgm:t>
        <a:bodyPr/>
        <a:lstStyle/>
        <a:p>
          <a:endParaRPr lang="de-DE"/>
        </a:p>
      </dgm:t>
    </dgm:pt>
    <dgm:pt modelId="{9B493DDF-510A-45C8-A680-4D89E1F09AEC}" type="sibTrans" cxnId="{482C5D59-BC3F-4ACD-900C-C441FEB70A36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3908FD48-6803-4610-B3B8-CEC5A4F96125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e>
                    <m:sub>
                      <m:r>
                        <m:rPr>
                          <m:sty m:val="p"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𝑒𝑡𝑒𝑟</m:t>
                      </m:r>
                    </m:sub>
                  </m:sSub>
                  <m:r>
                    <a:rPr lang="en-US" b="0" i="1" dirty="0" smtClean="0">
                      <a:latin typeface="Cambria Math" panose="02040503050406030204" pitchFamily="18" charset="0"/>
                    </a:rPr>
                    <m:t>: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de-DE" dirty="0" smtClean="0"/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de-DE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e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de-DE" dirty="0" smtClean="0"/>
                <a:t>,</a:t>
              </a:r>
            </a:p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de-DE" dirty="0"/>
            </a:p>
          </dgm:t>
        </dgm:pt>
      </mc:Choice>
      <mc:Fallback>
        <dgm:pt modelId="{3908FD48-6803-4610-B3B8-CEC5A4F96125}">
          <dgm:prSet phldrT="[Text]"/>
          <dgm:spPr/>
          <dgm:t>
            <a:bodyPr/>
            <a:lstStyle/>
            <a:p>
              <a:r>
                <a:rPr lang="en-US" b="0" i="0" dirty="0" smtClean="0">
                  <a:latin typeface="Cambria Math" panose="02040503050406030204" pitchFamily="18" charset="0"/>
                </a:rPr>
                <a:t>𝑆_</a:t>
              </a:r>
              <a:r>
                <a:rPr lang="en-US" altLang="zh-CN" b="0" i="0" dirty="0" smtClean="0">
                  <a:latin typeface="Cambria Math" panose="02040503050406030204" pitchFamily="18" charset="0"/>
                </a:rPr>
                <a:t>d𝑒𝑡𝑒𝑟</a:t>
              </a:r>
              <a:r>
                <a:rPr lang="en-US" b="0" i="0" dirty="0" smtClean="0">
                  <a:latin typeface="Cambria Math" panose="02040503050406030204" pitchFamily="18" charset="0"/>
                </a:rPr>
                <a:t>:</a:t>
              </a:r>
              <a:r>
                <a:rPr lang="en-US" b="0" i="0" smtClean="0">
                  <a:latin typeface="Cambria Math" panose="02040503050406030204" pitchFamily="18" charset="0"/>
                </a:rPr>
                <a:t>(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1,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b="0" i="0" smtClean="0">
                  <a:latin typeface="Cambria Math" panose="02040503050406030204" pitchFamily="18" charset="0"/>
                </a:rPr>
                <a:t>2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_3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1,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_2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_3</a:t>
              </a:r>
              <a:r>
                <a:rPr lang="en-US" b="0" i="0" smtClean="0">
                  <a:latin typeface="Cambria Math" panose="02040503050406030204" pitchFamily="18" charset="0"/>
                </a:rPr>
                <a:t>)</a:t>
              </a:r>
              <a:endParaRPr lang="de-DE" dirty="0" smtClean="0"/>
            </a:p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𝑚𝑖𝑛=〖𝑚𝑖𝑛〗_(𝑗=1,…,3) (𝑓(𝑧_𝑘│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r>
                <a:rPr lang="de-DE" dirty="0" smtClean="0"/>
                <a:t>,</a:t>
              </a:r>
            </a:p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b="0" i="0" smtClean="0">
                  <a:latin typeface="Cambria Math" panose="02040503050406030204" pitchFamily="18" charset="0"/>
                </a:rPr>
                <a:t>𝑚𝑖𝑛=〖𝑚𝑖𝑛〗_(𝑗=1,…,3) (𝑓(𝑧_𝑘│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endParaRPr lang="de-DE" dirty="0"/>
            </a:p>
          </dgm:t>
        </dgm:pt>
      </mc:Fallback>
    </mc:AlternateContent>
    <dgm:pt modelId="{3590CD30-BE81-4A10-9D11-CAF1DCF0C1AE}" type="parTrans" cxnId="{4F2F6C9A-DCDB-41CA-AD5F-370F64DF6B76}">
      <dgm:prSet/>
      <dgm:spPr/>
      <dgm:t>
        <a:bodyPr/>
        <a:lstStyle/>
        <a:p>
          <a:endParaRPr lang="de-DE"/>
        </a:p>
      </dgm:t>
    </dgm:pt>
    <dgm:pt modelId="{21602ADE-B2ED-4EED-9787-F15A08EB9258}" type="sibTrans" cxnId="{4F2F6C9A-DCDB-41CA-AD5F-370F64DF6B76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2231C1F3-62F6-483E-83D3-DBEE71E977AE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n-US" altLang="zh-CN" dirty="0" smtClean="0"/>
                <a:t>Wenn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altLang="zh-CN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  <m:r>
                    <a:rPr lang="en-US" altLang="zh-CN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r>
                <a:rPr lang="zh-CN" altLang="en-US" dirty="0" smtClean="0"/>
                <a:t>，</a:t>
              </a:r>
              <a:r>
                <a:rPr lang="en-US" altLang="zh-CN" dirty="0" err="1" smtClean="0"/>
                <a:t>dann</a:t>
              </a:r>
              <a:endParaRPr lang="de-DE" dirty="0"/>
            </a:p>
          </dgm:t>
        </dgm:pt>
      </mc:Choice>
      <mc:Fallback>
        <dgm:pt modelId="{2231C1F3-62F6-483E-83D3-DBEE71E977AE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n-US" altLang="zh-CN" dirty="0" smtClean="0"/>
                <a:t>Wenn </a:t>
              </a:r>
              <a:r>
                <a:rPr lang="el-GR" altLang="zh-CN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altLang="zh-CN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r>
                <a:rPr lang="zh-CN" altLang="en-US" dirty="0" smtClean="0"/>
                <a:t>，</a:t>
              </a:r>
              <a:r>
                <a:rPr lang="en-US" altLang="zh-CN" dirty="0" err="1" smtClean="0"/>
                <a:t>dann</a:t>
              </a:r>
              <a:endParaRPr lang="de-DE" dirty="0"/>
            </a:p>
          </dgm:t>
        </dgm:pt>
      </mc:Fallback>
    </mc:AlternateContent>
    <dgm:pt modelId="{CB4E7B59-009E-48AA-BD1A-C431AF777520}" type="par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692AD6D3-ED47-44A3-AD7D-F1831DE06D01}" type="sibTrans" cxnId="{D88E2D77-054E-4FA8-B3E9-0E2AD60E95E1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0D8C3D4-2737-4CA1-94AA-E4C4246A4102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de-DE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min</m:t>
                  </m:r>
                  <m:r>
                    <a:rPr lang="en-US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lang="el-GR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a14:m>
              <a:r>
                <a:rPr lang="de-DE" dirty="0" smtClean="0"/>
                <a:t>)</a:t>
              </a:r>
              <a:endParaRPr lang="de-DE" dirty="0"/>
            </a:p>
          </dgm:t>
        </dgm:pt>
      </mc:Choice>
      <mc:Fallback>
        <dgm:pt modelId="{50D8C3D4-2737-4CA1-94AA-E4C4246A4102}">
          <dgm:prSet phldrT="[Text]"/>
          <dgm:spPr/>
          <dgm:t>
            <a:bodyPr/>
            <a:lstStyle/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=min(</a:t>
              </a:r>
              <a:r>
                <a:rPr lang="el-GR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,(log⁡(𝜏))/(log⁡(𝜔_𝑚𝑖𝑛/𝜔_𝑚𝑎𝑥 ))</a:t>
              </a:r>
              <a:r>
                <a:rPr lang="de-DE" dirty="0" smtClean="0"/>
                <a:t>)</a:t>
              </a:r>
              <a:endParaRPr lang="de-DE" dirty="0"/>
            </a:p>
          </dgm:t>
        </dgm:pt>
      </mc:Fallback>
    </mc:AlternateContent>
    <dgm:pt modelId="{8C0DBAC8-0390-4E35-AA0F-6AE9BC5AA37B}" type="par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878D1FCE-0456-45F5-914D-1A18C3A9B274}" type="sibTrans" cxnId="{52038CD7-E8B7-4BA6-BA2D-25B35EEFCCE8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E6CF75C-574F-46D3-9DC8-81002C066BB3}">
          <dgm:prSet phldrT="[Text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m:oMathPara>
              </a14:m>
              <a:endParaRPr lang="de-DE" dirty="0" smtClean="0"/>
            </a:p>
            <a:p>
              <a:r>
                <a:rPr lang="de-DE" dirty="0" smtClean="0"/>
                <a:t>Verteilung anpassen,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de-DE" dirty="0" smtClean="0"/>
                <a:t>=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de-DE" dirty="0" smtClean="0"/>
                <a:t>-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oMath>
              </a14:m>
              <a:endParaRPr lang="de-DE" dirty="0"/>
            </a:p>
          </dgm:t>
        </dgm:pt>
      </mc:Choice>
      <mc:Fallback>
        <dgm:pt modelId="{6E6CF75C-574F-46D3-9DC8-81002C066BB3}">
          <dgm:prSet phldrT="[Text]"/>
          <dgm:spPr/>
          <dgm:t>
            <a:bodyPr/>
            <a:lstStyle/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𝑗=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𝑗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∙〖</a:t>
              </a:r>
              <a:r>
                <a:rPr lang="en-US" b="0" i="0" smtClean="0">
                  <a:latin typeface="Cambria Math" panose="02040503050406030204" pitchFamily="18" charset="0"/>
                </a:rPr>
                <a:t>(𝑓(</a:t>
              </a:r>
              <a:r>
                <a:rPr lang="en-US" b="0" i="0" smtClean="0">
                  <a:latin typeface="Cambria Math" panose="02040503050406030204" pitchFamily="18" charset="0"/>
                </a:rPr>
                <a:t>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〗^𝜆</a:t>
              </a:r>
              <a:endParaRPr lang="de-DE" dirty="0" smtClean="0"/>
            </a:p>
            <a:p>
              <a:r>
                <a:rPr lang="de-DE" dirty="0" smtClean="0"/>
                <a:t>Verteilung anpassen,</a:t>
              </a:r>
              <a:r>
                <a:rPr lang="el-GR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de-DE" dirty="0" smtClean="0"/>
                <a:t>=</a:t>
              </a:r>
              <a:r>
                <a:rPr lang="el-GR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de-DE" dirty="0" smtClean="0"/>
                <a:t>-</a:t>
              </a:r>
              <a:r>
                <a:rPr lang="de-DE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endParaRPr lang="de-DE" dirty="0"/>
            </a:p>
          </dgm:t>
        </dgm:pt>
      </mc:Fallback>
    </mc:AlternateContent>
    <dgm:pt modelId="{8C4962DC-622C-4610-9AF2-A8C550F291DD}" type="par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119D56C3-47F5-4D43-9823-2D5A55988850}" type="sib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F2DAE77F-F234-4747-A349-F0EAF4475DC5}" type="pres">
      <dgm:prSet presAssocID="{BCEA4B2F-5F70-4152-A8E9-557FFC74792E}" presName="linearFlow" presStyleCnt="0">
        <dgm:presLayoutVars>
          <dgm:resizeHandles val="exact"/>
        </dgm:presLayoutVars>
      </dgm:prSet>
      <dgm:spPr/>
    </dgm:pt>
    <dgm:pt modelId="{1B952FE4-4CD8-430D-8EE0-22FD9B0E7B7E}" type="pres">
      <dgm:prSet presAssocID="{9F11F2D1-2431-4B60-A985-1D45B183A250}" presName="node" presStyleLbl="node1" presStyleIdx="0" presStyleCnt="5" custScaleX="236427" custScaleY="520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19933E-C4B2-4557-B810-EA881E51F833}" type="pres">
      <dgm:prSet presAssocID="{9B493DDF-510A-45C8-A680-4D89E1F09AEC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156D4E0-4C9D-415C-AB7C-424AB5BCBE04}" type="pres">
      <dgm:prSet presAssocID="{9B493DDF-510A-45C8-A680-4D89E1F09AE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3A138DD-A430-4544-BF48-F2849BC68ABD}" type="pres">
      <dgm:prSet presAssocID="{2231C1F3-62F6-483E-83D3-DBEE71E977AE}" presName="node" presStyleLbl="node1" presStyleIdx="1" presStyleCnt="5" custScaleX="236427" custScaleY="52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A4151-4CD1-4213-B905-401F18B0BE87}" type="pres">
      <dgm:prSet presAssocID="{692AD6D3-ED47-44A3-AD7D-F1831DE06D01}" presName="sibTrans" presStyleLbl="sibTrans2D1" presStyleIdx="1" presStyleCnt="4"/>
      <dgm:spPr/>
    </dgm:pt>
    <dgm:pt modelId="{59F8CD7E-2A66-401A-BF3F-916B04512A37}" type="pres">
      <dgm:prSet presAssocID="{692AD6D3-ED47-44A3-AD7D-F1831DE06D01}" presName="connectorText" presStyleLbl="sibTrans2D1" presStyleIdx="1" presStyleCnt="4"/>
      <dgm:spPr/>
    </dgm:pt>
    <dgm:pt modelId="{571EE3FC-0676-4659-AF15-C40C210F3A2D}" type="pres">
      <dgm:prSet presAssocID="{3908FD48-6803-4610-B3B8-CEC5A4F96125}" presName="node" presStyleLbl="node1" presStyleIdx="2" presStyleCnt="5" custScaleX="237228" custScaleY="1540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A47306-2439-4608-A569-6E5DE18B16C8}" type="pres">
      <dgm:prSet presAssocID="{21602ADE-B2ED-4EED-9787-F15A08EB9258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D982EEDA-B817-4100-A060-9D0D266882C0}" type="pres">
      <dgm:prSet presAssocID="{21602ADE-B2ED-4EED-9787-F15A08EB925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106D02A-E387-4CA6-9E8B-49EE469E65E6}" type="pres">
      <dgm:prSet presAssocID="{50D8C3D4-2737-4CA1-94AA-E4C4246A4102}" presName="node" presStyleLbl="node1" presStyleIdx="3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A82382-2B48-4B4B-A270-4DA63D8DC166}" type="pres">
      <dgm:prSet presAssocID="{878D1FCE-0456-45F5-914D-1A18C3A9B274}" presName="sibTrans" presStyleLbl="sibTrans2D1" presStyleIdx="3" presStyleCnt="4"/>
      <dgm:spPr/>
    </dgm:pt>
    <dgm:pt modelId="{DF0F7A21-48C8-4B6D-AD2F-666763F83655}" type="pres">
      <dgm:prSet presAssocID="{878D1FCE-0456-45F5-914D-1A18C3A9B274}" presName="connectorText" presStyleLbl="sibTrans2D1" presStyleIdx="3" presStyleCnt="4"/>
      <dgm:spPr/>
    </dgm:pt>
    <dgm:pt modelId="{F9048653-4252-4162-A429-EFC1BB7BA421}" type="pres">
      <dgm:prSet presAssocID="{6E6CF75C-574F-46D3-9DC8-81002C066BB3}" presName="node" presStyleLbl="node1" presStyleIdx="4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2960B9-5A6A-432E-9540-7584DE99D62C}" type="presOf" srcId="{878D1FCE-0456-45F5-914D-1A18C3A9B274}" destId="{DF0F7A21-48C8-4B6D-AD2F-666763F83655}" srcOrd="1" destOrd="0" presId="urn:microsoft.com/office/officeart/2005/8/layout/process2"/>
    <dgm:cxn modelId="{FB2F9C47-A139-414A-935D-B9059D18DD04}" type="presOf" srcId="{21602ADE-B2ED-4EED-9787-F15A08EB9258}" destId="{D982EEDA-B817-4100-A060-9D0D266882C0}" srcOrd="1" destOrd="0" presId="urn:microsoft.com/office/officeart/2005/8/layout/process2"/>
    <dgm:cxn modelId="{4F2F6C9A-DCDB-41CA-AD5F-370F64DF6B76}" srcId="{BCEA4B2F-5F70-4152-A8E9-557FFC74792E}" destId="{3908FD48-6803-4610-B3B8-CEC5A4F96125}" srcOrd="2" destOrd="0" parTransId="{3590CD30-BE81-4A10-9D11-CAF1DCF0C1AE}" sibTransId="{21602ADE-B2ED-4EED-9787-F15A08EB9258}"/>
    <dgm:cxn modelId="{4C32F2AD-813A-4691-8735-97E6F5F2E8EC}" type="presOf" srcId="{692AD6D3-ED47-44A3-AD7D-F1831DE06D01}" destId="{59F8CD7E-2A66-401A-BF3F-916B04512A37}" srcOrd="1" destOrd="0" presId="urn:microsoft.com/office/officeart/2005/8/layout/process2"/>
    <dgm:cxn modelId="{5E9AF2FB-9E80-4854-8868-030FE2E76F84}" type="presOf" srcId="{50D8C3D4-2737-4CA1-94AA-E4C4246A4102}" destId="{A106D02A-E387-4CA6-9E8B-49EE469E65E6}" srcOrd="0" destOrd="0" presId="urn:microsoft.com/office/officeart/2005/8/layout/process2"/>
    <dgm:cxn modelId="{482C5D59-BC3F-4ACD-900C-C441FEB70A36}" srcId="{BCEA4B2F-5F70-4152-A8E9-557FFC74792E}" destId="{9F11F2D1-2431-4B60-A985-1D45B183A250}" srcOrd="0" destOrd="0" parTransId="{3FDB14B8-E789-4141-BC39-AAA038268E33}" sibTransId="{9B493DDF-510A-45C8-A680-4D89E1F09AEC}"/>
    <dgm:cxn modelId="{CCD2C85E-1C05-4B3A-A2E3-78A2E729D0B6}" srcId="{BCEA4B2F-5F70-4152-A8E9-557FFC74792E}" destId="{6E6CF75C-574F-46D3-9DC8-81002C066BB3}" srcOrd="4" destOrd="0" parTransId="{8C4962DC-622C-4610-9AF2-A8C550F291DD}" sibTransId="{119D56C3-47F5-4D43-9823-2D5A55988850}"/>
    <dgm:cxn modelId="{52038CD7-E8B7-4BA6-BA2D-25B35EEFCCE8}" srcId="{BCEA4B2F-5F70-4152-A8E9-557FFC74792E}" destId="{50D8C3D4-2737-4CA1-94AA-E4C4246A4102}" srcOrd="3" destOrd="0" parTransId="{8C0DBAC8-0390-4E35-AA0F-6AE9BC5AA37B}" sibTransId="{878D1FCE-0456-45F5-914D-1A18C3A9B274}"/>
    <dgm:cxn modelId="{7D31CEA4-24F1-4F4F-A5D5-B342BD1ECA13}" type="presOf" srcId="{9F11F2D1-2431-4B60-A985-1D45B183A250}" destId="{1B952FE4-4CD8-430D-8EE0-22FD9B0E7B7E}" srcOrd="0" destOrd="0" presId="urn:microsoft.com/office/officeart/2005/8/layout/process2"/>
    <dgm:cxn modelId="{00C108AA-FD87-45F1-9E79-AD1BB4AA8125}" type="presOf" srcId="{9B493DDF-510A-45C8-A680-4D89E1F09AEC}" destId="{9156D4E0-4C9D-415C-AB7C-424AB5BCBE04}" srcOrd="1" destOrd="0" presId="urn:microsoft.com/office/officeart/2005/8/layout/process2"/>
    <dgm:cxn modelId="{015DDCBD-FCDF-41F5-8CD4-1DE49CBFC41A}" type="presOf" srcId="{BCEA4B2F-5F70-4152-A8E9-557FFC74792E}" destId="{F2DAE77F-F234-4747-A349-F0EAF4475DC5}" srcOrd="0" destOrd="0" presId="urn:microsoft.com/office/officeart/2005/8/layout/process2"/>
    <dgm:cxn modelId="{AC97CA58-3869-4D9F-ACB9-C285A41CFAEE}" type="presOf" srcId="{3908FD48-6803-4610-B3B8-CEC5A4F96125}" destId="{571EE3FC-0676-4659-AF15-C40C210F3A2D}" srcOrd="0" destOrd="0" presId="urn:microsoft.com/office/officeart/2005/8/layout/process2"/>
    <dgm:cxn modelId="{D88E2D77-054E-4FA8-B3E9-0E2AD60E95E1}" srcId="{BCEA4B2F-5F70-4152-A8E9-557FFC74792E}" destId="{2231C1F3-62F6-483E-83D3-DBEE71E977AE}" srcOrd="1" destOrd="0" parTransId="{CB4E7B59-009E-48AA-BD1A-C431AF777520}" sibTransId="{692AD6D3-ED47-44A3-AD7D-F1831DE06D01}"/>
    <dgm:cxn modelId="{439F77FF-D8AF-4736-AAB5-6957A4DEDCFB}" type="presOf" srcId="{878D1FCE-0456-45F5-914D-1A18C3A9B274}" destId="{63A82382-2B48-4B4B-A270-4DA63D8DC166}" srcOrd="0" destOrd="0" presId="urn:microsoft.com/office/officeart/2005/8/layout/process2"/>
    <dgm:cxn modelId="{A1224C83-BF54-4173-87E0-BFF326849344}" type="presOf" srcId="{6E6CF75C-574F-46D3-9DC8-81002C066BB3}" destId="{F9048653-4252-4162-A429-EFC1BB7BA421}" srcOrd="0" destOrd="0" presId="urn:microsoft.com/office/officeart/2005/8/layout/process2"/>
    <dgm:cxn modelId="{0C05EEF8-5656-42A2-B698-6133626757AF}" type="presOf" srcId="{9B493DDF-510A-45C8-A680-4D89E1F09AEC}" destId="{4B19933E-C4B2-4557-B810-EA881E51F833}" srcOrd="0" destOrd="0" presId="urn:microsoft.com/office/officeart/2005/8/layout/process2"/>
    <dgm:cxn modelId="{864A2DB0-0D27-471B-A992-5955D130C586}" type="presOf" srcId="{2231C1F3-62F6-483E-83D3-DBEE71E977AE}" destId="{53A138DD-A430-4544-BF48-F2849BC68ABD}" srcOrd="0" destOrd="0" presId="urn:microsoft.com/office/officeart/2005/8/layout/process2"/>
    <dgm:cxn modelId="{A0946674-FB16-4594-8EB2-C689A5B4BC38}" type="presOf" srcId="{21602ADE-B2ED-4EED-9787-F15A08EB9258}" destId="{6EA47306-2439-4608-A569-6E5DE18B16C8}" srcOrd="0" destOrd="0" presId="urn:microsoft.com/office/officeart/2005/8/layout/process2"/>
    <dgm:cxn modelId="{EB82A5E2-E774-45A0-9282-B9294598B488}" type="presOf" srcId="{692AD6D3-ED47-44A3-AD7D-F1831DE06D01}" destId="{EB1A4151-4CD1-4213-B905-401F18B0BE87}" srcOrd="0" destOrd="0" presId="urn:microsoft.com/office/officeart/2005/8/layout/process2"/>
    <dgm:cxn modelId="{EFCC593C-EE9F-4FB9-980E-7D90968BB782}" type="presParOf" srcId="{F2DAE77F-F234-4747-A349-F0EAF4475DC5}" destId="{1B952FE4-4CD8-430D-8EE0-22FD9B0E7B7E}" srcOrd="0" destOrd="0" presId="urn:microsoft.com/office/officeart/2005/8/layout/process2"/>
    <dgm:cxn modelId="{72F7262A-85A2-42C8-B441-253DA4771200}" type="presParOf" srcId="{F2DAE77F-F234-4747-A349-F0EAF4475DC5}" destId="{4B19933E-C4B2-4557-B810-EA881E51F833}" srcOrd="1" destOrd="0" presId="urn:microsoft.com/office/officeart/2005/8/layout/process2"/>
    <dgm:cxn modelId="{9AA17841-9097-4A27-8A36-EE8C71FE6406}" type="presParOf" srcId="{4B19933E-C4B2-4557-B810-EA881E51F833}" destId="{9156D4E0-4C9D-415C-AB7C-424AB5BCBE04}" srcOrd="0" destOrd="0" presId="urn:microsoft.com/office/officeart/2005/8/layout/process2"/>
    <dgm:cxn modelId="{E230649F-641F-4872-8742-1C7F78D52CC9}" type="presParOf" srcId="{F2DAE77F-F234-4747-A349-F0EAF4475DC5}" destId="{53A138DD-A430-4544-BF48-F2849BC68ABD}" srcOrd="2" destOrd="0" presId="urn:microsoft.com/office/officeart/2005/8/layout/process2"/>
    <dgm:cxn modelId="{A4E6DDED-C227-4815-B695-5A7748D8FA0C}" type="presParOf" srcId="{F2DAE77F-F234-4747-A349-F0EAF4475DC5}" destId="{EB1A4151-4CD1-4213-B905-401F18B0BE87}" srcOrd="3" destOrd="0" presId="urn:microsoft.com/office/officeart/2005/8/layout/process2"/>
    <dgm:cxn modelId="{FF74A686-21C4-483A-B368-4CAA0FDA7EA5}" type="presParOf" srcId="{EB1A4151-4CD1-4213-B905-401F18B0BE87}" destId="{59F8CD7E-2A66-401A-BF3F-916B04512A37}" srcOrd="0" destOrd="0" presId="urn:microsoft.com/office/officeart/2005/8/layout/process2"/>
    <dgm:cxn modelId="{6A0646FB-0101-45F5-95DF-ED199607ADA9}" type="presParOf" srcId="{F2DAE77F-F234-4747-A349-F0EAF4475DC5}" destId="{571EE3FC-0676-4659-AF15-C40C210F3A2D}" srcOrd="4" destOrd="0" presId="urn:microsoft.com/office/officeart/2005/8/layout/process2"/>
    <dgm:cxn modelId="{D74A97D5-BC07-4408-9D33-38390A214217}" type="presParOf" srcId="{F2DAE77F-F234-4747-A349-F0EAF4475DC5}" destId="{6EA47306-2439-4608-A569-6E5DE18B16C8}" srcOrd="5" destOrd="0" presId="urn:microsoft.com/office/officeart/2005/8/layout/process2"/>
    <dgm:cxn modelId="{266510AB-4799-48E8-B231-0F042C63BC09}" type="presParOf" srcId="{6EA47306-2439-4608-A569-6E5DE18B16C8}" destId="{D982EEDA-B817-4100-A060-9D0D266882C0}" srcOrd="0" destOrd="0" presId="urn:microsoft.com/office/officeart/2005/8/layout/process2"/>
    <dgm:cxn modelId="{E2A0AD39-0BF8-4414-9C81-B1289E0FF985}" type="presParOf" srcId="{F2DAE77F-F234-4747-A349-F0EAF4475DC5}" destId="{A106D02A-E387-4CA6-9E8B-49EE469E65E6}" srcOrd="6" destOrd="0" presId="urn:microsoft.com/office/officeart/2005/8/layout/process2"/>
    <dgm:cxn modelId="{3F2404B0-D6D6-41B7-A026-9A2EE67DFD1A}" type="presParOf" srcId="{F2DAE77F-F234-4747-A349-F0EAF4475DC5}" destId="{63A82382-2B48-4B4B-A270-4DA63D8DC166}" srcOrd="7" destOrd="0" presId="urn:microsoft.com/office/officeart/2005/8/layout/process2"/>
    <dgm:cxn modelId="{302D30A0-127A-4776-AB95-4801E7D24FC5}" type="presParOf" srcId="{63A82382-2B48-4B4B-A270-4DA63D8DC166}" destId="{DF0F7A21-48C8-4B6D-AD2F-666763F83655}" srcOrd="0" destOrd="0" presId="urn:microsoft.com/office/officeart/2005/8/layout/process2"/>
    <dgm:cxn modelId="{BBA8116C-CDC8-4613-A564-E481E9796AA0}" type="presParOf" srcId="{F2DAE77F-F234-4747-A349-F0EAF4475DC5}" destId="{F9048653-4252-4162-A429-EFC1BB7BA42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EA4B2F-5F70-4152-A8E9-557FFC7479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F11F2D1-2431-4B60-A985-1D45B183A250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chemeClr val="accent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DB14B8-E789-4141-BC39-AAA038268E33}" type="parTrans" cxnId="{482C5D59-BC3F-4ACD-900C-C441FEB70A36}">
      <dgm:prSet/>
      <dgm:spPr/>
      <dgm:t>
        <a:bodyPr/>
        <a:lstStyle/>
        <a:p>
          <a:endParaRPr lang="de-DE"/>
        </a:p>
      </dgm:t>
    </dgm:pt>
    <dgm:pt modelId="{9B493DDF-510A-45C8-A680-4D89E1F09AEC}" type="sibTrans" cxnId="{482C5D59-BC3F-4ACD-900C-C441FEB70A36}">
      <dgm:prSet/>
      <dgm:spPr/>
      <dgm:t>
        <a:bodyPr/>
        <a:lstStyle/>
        <a:p>
          <a:endParaRPr lang="de-DE"/>
        </a:p>
      </dgm:t>
    </dgm:pt>
    <dgm:pt modelId="{3908FD48-6803-4610-B3B8-CEC5A4F96125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90CD30-BE81-4A10-9D11-CAF1DCF0C1AE}" type="parTrans" cxnId="{4F2F6C9A-DCDB-41CA-AD5F-370F64DF6B76}">
      <dgm:prSet/>
      <dgm:spPr/>
      <dgm:t>
        <a:bodyPr/>
        <a:lstStyle/>
        <a:p>
          <a:endParaRPr lang="de-DE"/>
        </a:p>
      </dgm:t>
    </dgm:pt>
    <dgm:pt modelId="{21602ADE-B2ED-4EED-9787-F15A08EB9258}" type="sibTrans" cxnId="{4F2F6C9A-DCDB-41CA-AD5F-370F64DF6B76}">
      <dgm:prSet/>
      <dgm:spPr/>
      <dgm:t>
        <a:bodyPr/>
        <a:lstStyle/>
        <a:p>
          <a:endParaRPr lang="de-DE"/>
        </a:p>
      </dgm:t>
    </dgm:pt>
    <dgm:pt modelId="{2231C1F3-62F6-483E-83D3-DBEE71E977AE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blipFill>
          <a:blip xmlns:r="http://schemas.openxmlformats.org/officeDocument/2006/relationships" r:embed="rId3"/>
          <a:stretch>
            <a:fillRect b="-10526"/>
          </a:stretch>
        </a:blipFill>
        <a:ln>
          <a:solidFill>
            <a:schemeClr val="accent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4E7B59-009E-48AA-BD1A-C431AF777520}" type="par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692AD6D3-ED47-44A3-AD7D-F1831DE06D01}" type="sib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50D8C3D4-2737-4CA1-94AA-E4C4246A4102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0DBAC8-0390-4E35-AA0F-6AE9BC5AA37B}" type="par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878D1FCE-0456-45F5-914D-1A18C3A9B274}" type="sib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6E6CF75C-574F-46D3-9DC8-81002C066BB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4962DC-622C-4610-9AF2-A8C550F291DD}" type="par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119D56C3-47F5-4D43-9823-2D5A55988850}" type="sib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F2DAE77F-F234-4747-A349-F0EAF4475DC5}" type="pres">
      <dgm:prSet presAssocID="{BCEA4B2F-5F70-4152-A8E9-557FFC74792E}" presName="linearFlow" presStyleCnt="0">
        <dgm:presLayoutVars>
          <dgm:resizeHandles val="exact"/>
        </dgm:presLayoutVars>
      </dgm:prSet>
      <dgm:spPr/>
    </dgm:pt>
    <dgm:pt modelId="{1B952FE4-4CD8-430D-8EE0-22FD9B0E7B7E}" type="pres">
      <dgm:prSet presAssocID="{9F11F2D1-2431-4B60-A985-1D45B183A250}" presName="node" presStyleLbl="node1" presStyleIdx="0" presStyleCnt="5" custScaleX="236427" custScaleY="520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19933E-C4B2-4557-B810-EA881E51F833}" type="pres">
      <dgm:prSet presAssocID="{9B493DDF-510A-45C8-A680-4D89E1F09AEC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156D4E0-4C9D-415C-AB7C-424AB5BCBE04}" type="pres">
      <dgm:prSet presAssocID="{9B493DDF-510A-45C8-A680-4D89E1F09AE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3A138DD-A430-4544-BF48-F2849BC68ABD}" type="pres">
      <dgm:prSet presAssocID="{2231C1F3-62F6-483E-83D3-DBEE71E977AE}" presName="node" presStyleLbl="node1" presStyleIdx="1" presStyleCnt="5" custScaleX="236427" custScaleY="52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A4151-4CD1-4213-B905-401F18B0BE87}" type="pres">
      <dgm:prSet presAssocID="{692AD6D3-ED47-44A3-AD7D-F1831DE06D01}" presName="sibTrans" presStyleLbl="sibTrans2D1" presStyleIdx="1" presStyleCnt="4"/>
      <dgm:spPr/>
    </dgm:pt>
    <dgm:pt modelId="{59F8CD7E-2A66-401A-BF3F-916B04512A37}" type="pres">
      <dgm:prSet presAssocID="{692AD6D3-ED47-44A3-AD7D-F1831DE06D01}" presName="connectorText" presStyleLbl="sibTrans2D1" presStyleIdx="1" presStyleCnt="4"/>
      <dgm:spPr/>
    </dgm:pt>
    <dgm:pt modelId="{571EE3FC-0676-4659-AF15-C40C210F3A2D}" type="pres">
      <dgm:prSet presAssocID="{3908FD48-6803-4610-B3B8-CEC5A4F96125}" presName="node" presStyleLbl="node1" presStyleIdx="2" presStyleCnt="5" custScaleX="237228" custScaleY="1540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A47306-2439-4608-A569-6E5DE18B16C8}" type="pres">
      <dgm:prSet presAssocID="{21602ADE-B2ED-4EED-9787-F15A08EB9258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D982EEDA-B817-4100-A060-9D0D266882C0}" type="pres">
      <dgm:prSet presAssocID="{21602ADE-B2ED-4EED-9787-F15A08EB925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106D02A-E387-4CA6-9E8B-49EE469E65E6}" type="pres">
      <dgm:prSet presAssocID="{50D8C3D4-2737-4CA1-94AA-E4C4246A4102}" presName="node" presStyleLbl="node1" presStyleIdx="3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A82382-2B48-4B4B-A270-4DA63D8DC166}" type="pres">
      <dgm:prSet presAssocID="{878D1FCE-0456-45F5-914D-1A18C3A9B274}" presName="sibTrans" presStyleLbl="sibTrans2D1" presStyleIdx="3" presStyleCnt="4"/>
      <dgm:spPr/>
    </dgm:pt>
    <dgm:pt modelId="{DF0F7A21-48C8-4B6D-AD2F-666763F83655}" type="pres">
      <dgm:prSet presAssocID="{878D1FCE-0456-45F5-914D-1A18C3A9B274}" presName="connectorText" presStyleLbl="sibTrans2D1" presStyleIdx="3" presStyleCnt="4"/>
      <dgm:spPr/>
    </dgm:pt>
    <dgm:pt modelId="{F9048653-4252-4162-A429-EFC1BB7BA421}" type="pres">
      <dgm:prSet presAssocID="{6E6CF75C-574F-46D3-9DC8-81002C066BB3}" presName="node" presStyleLbl="node1" presStyleIdx="4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2960B9-5A6A-432E-9540-7584DE99D62C}" type="presOf" srcId="{878D1FCE-0456-45F5-914D-1A18C3A9B274}" destId="{DF0F7A21-48C8-4B6D-AD2F-666763F83655}" srcOrd="1" destOrd="0" presId="urn:microsoft.com/office/officeart/2005/8/layout/process2"/>
    <dgm:cxn modelId="{FB2F9C47-A139-414A-935D-B9059D18DD04}" type="presOf" srcId="{21602ADE-B2ED-4EED-9787-F15A08EB9258}" destId="{D982EEDA-B817-4100-A060-9D0D266882C0}" srcOrd="1" destOrd="0" presId="urn:microsoft.com/office/officeart/2005/8/layout/process2"/>
    <dgm:cxn modelId="{4F2F6C9A-DCDB-41CA-AD5F-370F64DF6B76}" srcId="{BCEA4B2F-5F70-4152-A8E9-557FFC74792E}" destId="{3908FD48-6803-4610-B3B8-CEC5A4F96125}" srcOrd="2" destOrd="0" parTransId="{3590CD30-BE81-4A10-9D11-CAF1DCF0C1AE}" sibTransId="{21602ADE-B2ED-4EED-9787-F15A08EB9258}"/>
    <dgm:cxn modelId="{4C32F2AD-813A-4691-8735-97E6F5F2E8EC}" type="presOf" srcId="{692AD6D3-ED47-44A3-AD7D-F1831DE06D01}" destId="{59F8CD7E-2A66-401A-BF3F-916B04512A37}" srcOrd="1" destOrd="0" presId="urn:microsoft.com/office/officeart/2005/8/layout/process2"/>
    <dgm:cxn modelId="{5E9AF2FB-9E80-4854-8868-030FE2E76F84}" type="presOf" srcId="{50D8C3D4-2737-4CA1-94AA-E4C4246A4102}" destId="{A106D02A-E387-4CA6-9E8B-49EE469E65E6}" srcOrd="0" destOrd="0" presId="urn:microsoft.com/office/officeart/2005/8/layout/process2"/>
    <dgm:cxn modelId="{482C5D59-BC3F-4ACD-900C-C441FEB70A36}" srcId="{BCEA4B2F-5F70-4152-A8E9-557FFC74792E}" destId="{9F11F2D1-2431-4B60-A985-1D45B183A250}" srcOrd="0" destOrd="0" parTransId="{3FDB14B8-E789-4141-BC39-AAA038268E33}" sibTransId="{9B493DDF-510A-45C8-A680-4D89E1F09AEC}"/>
    <dgm:cxn modelId="{CCD2C85E-1C05-4B3A-A2E3-78A2E729D0B6}" srcId="{BCEA4B2F-5F70-4152-A8E9-557FFC74792E}" destId="{6E6CF75C-574F-46D3-9DC8-81002C066BB3}" srcOrd="4" destOrd="0" parTransId="{8C4962DC-622C-4610-9AF2-A8C550F291DD}" sibTransId="{119D56C3-47F5-4D43-9823-2D5A55988850}"/>
    <dgm:cxn modelId="{52038CD7-E8B7-4BA6-BA2D-25B35EEFCCE8}" srcId="{BCEA4B2F-5F70-4152-A8E9-557FFC74792E}" destId="{50D8C3D4-2737-4CA1-94AA-E4C4246A4102}" srcOrd="3" destOrd="0" parTransId="{8C0DBAC8-0390-4E35-AA0F-6AE9BC5AA37B}" sibTransId="{878D1FCE-0456-45F5-914D-1A18C3A9B274}"/>
    <dgm:cxn modelId="{7D31CEA4-24F1-4F4F-A5D5-B342BD1ECA13}" type="presOf" srcId="{9F11F2D1-2431-4B60-A985-1D45B183A250}" destId="{1B952FE4-4CD8-430D-8EE0-22FD9B0E7B7E}" srcOrd="0" destOrd="0" presId="urn:microsoft.com/office/officeart/2005/8/layout/process2"/>
    <dgm:cxn modelId="{00C108AA-FD87-45F1-9E79-AD1BB4AA8125}" type="presOf" srcId="{9B493DDF-510A-45C8-A680-4D89E1F09AEC}" destId="{9156D4E0-4C9D-415C-AB7C-424AB5BCBE04}" srcOrd="1" destOrd="0" presId="urn:microsoft.com/office/officeart/2005/8/layout/process2"/>
    <dgm:cxn modelId="{015DDCBD-FCDF-41F5-8CD4-1DE49CBFC41A}" type="presOf" srcId="{BCEA4B2F-5F70-4152-A8E9-557FFC74792E}" destId="{F2DAE77F-F234-4747-A349-F0EAF4475DC5}" srcOrd="0" destOrd="0" presId="urn:microsoft.com/office/officeart/2005/8/layout/process2"/>
    <dgm:cxn modelId="{AC97CA58-3869-4D9F-ACB9-C285A41CFAEE}" type="presOf" srcId="{3908FD48-6803-4610-B3B8-CEC5A4F96125}" destId="{571EE3FC-0676-4659-AF15-C40C210F3A2D}" srcOrd="0" destOrd="0" presId="urn:microsoft.com/office/officeart/2005/8/layout/process2"/>
    <dgm:cxn modelId="{D88E2D77-054E-4FA8-B3E9-0E2AD60E95E1}" srcId="{BCEA4B2F-5F70-4152-A8E9-557FFC74792E}" destId="{2231C1F3-62F6-483E-83D3-DBEE71E977AE}" srcOrd="1" destOrd="0" parTransId="{CB4E7B59-009E-48AA-BD1A-C431AF777520}" sibTransId="{692AD6D3-ED47-44A3-AD7D-F1831DE06D01}"/>
    <dgm:cxn modelId="{439F77FF-D8AF-4736-AAB5-6957A4DEDCFB}" type="presOf" srcId="{878D1FCE-0456-45F5-914D-1A18C3A9B274}" destId="{63A82382-2B48-4B4B-A270-4DA63D8DC166}" srcOrd="0" destOrd="0" presId="urn:microsoft.com/office/officeart/2005/8/layout/process2"/>
    <dgm:cxn modelId="{A1224C83-BF54-4173-87E0-BFF326849344}" type="presOf" srcId="{6E6CF75C-574F-46D3-9DC8-81002C066BB3}" destId="{F9048653-4252-4162-A429-EFC1BB7BA421}" srcOrd="0" destOrd="0" presId="urn:microsoft.com/office/officeart/2005/8/layout/process2"/>
    <dgm:cxn modelId="{0C05EEF8-5656-42A2-B698-6133626757AF}" type="presOf" srcId="{9B493DDF-510A-45C8-A680-4D89E1F09AEC}" destId="{4B19933E-C4B2-4557-B810-EA881E51F833}" srcOrd="0" destOrd="0" presId="urn:microsoft.com/office/officeart/2005/8/layout/process2"/>
    <dgm:cxn modelId="{864A2DB0-0D27-471B-A992-5955D130C586}" type="presOf" srcId="{2231C1F3-62F6-483E-83D3-DBEE71E977AE}" destId="{53A138DD-A430-4544-BF48-F2849BC68ABD}" srcOrd="0" destOrd="0" presId="urn:microsoft.com/office/officeart/2005/8/layout/process2"/>
    <dgm:cxn modelId="{A0946674-FB16-4594-8EB2-C689A5B4BC38}" type="presOf" srcId="{21602ADE-B2ED-4EED-9787-F15A08EB9258}" destId="{6EA47306-2439-4608-A569-6E5DE18B16C8}" srcOrd="0" destOrd="0" presId="urn:microsoft.com/office/officeart/2005/8/layout/process2"/>
    <dgm:cxn modelId="{EB82A5E2-E774-45A0-9282-B9294598B488}" type="presOf" srcId="{692AD6D3-ED47-44A3-AD7D-F1831DE06D01}" destId="{EB1A4151-4CD1-4213-B905-401F18B0BE87}" srcOrd="0" destOrd="0" presId="urn:microsoft.com/office/officeart/2005/8/layout/process2"/>
    <dgm:cxn modelId="{EFCC593C-EE9F-4FB9-980E-7D90968BB782}" type="presParOf" srcId="{F2DAE77F-F234-4747-A349-F0EAF4475DC5}" destId="{1B952FE4-4CD8-430D-8EE0-22FD9B0E7B7E}" srcOrd="0" destOrd="0" presId="urn:microsoft.com/office/officeart/2005/8/layout/process2"/>
    <dgm:cxn modelId="{72F7262A-85A2-42C8-B441-253DA4771200}" type="presParOf" srcId="{F2DAE77F-F234-4747-A349-F0EAF4475DC5}" destId="{4B19933E-C4B2-4557-B810-EA881E51F833}" srcOrd="1" destOrd="0" presId="urn:microsoft.com/office/officeart/2005/8/layout/process2"/>
    <dgm:cxn modelId="{9AA17841-9097-4A27-8A36-EE8C71FE6406}" type="presParOf" srcId="{4B19933E-C4B2-4557-B810-EA881E51F833}" destId="{9156D4E0-4C9D-415C-AB7C-424AB5BCBE04}" srcOrd="0" destOrd="0" presId="urn:microsoft.com/office/officeart/2005/8/layout/process2"/>
    <dgm:cxn modelId="{E230649F-641F-4872-8742-1C7F78D52CC9}" type="presParOf" srcId="{F2DAE77F-F234-4747-A349-F0EAF4475DC5}" destId="{53A138DD-A430-4544-BF48-F2849BC68ABD}" srcOrd="2" destOrd="0" presId="urn:microsoft.com/office/officeart/2005/8/layout/process2"/>
    <dgm:cxn modelId="{A4E6DDED-C227-4815-B695-5A7748D8FA0C}" type="presParOf" srcId="{F2DAE77F-F234-4747-A349-F0EAF4475DC5}" destId="{EB1A4151-4CD1-4213-B905-401F18B0BE87}" srcOrd="3" destOrd="0" presId="urn:microsoft.com/office/officeart/2005/8/layout/process2"/>
    <dgm:cxn modelId="{FF74A686-21C4-483A-B368-4CAA0FDA7EA5}" type="presParOf" srcId="{EB1A4151-4CD1-4213-B905-401F18B0BE87}" destId="{59F8CD7E-2A66-401A-BF3F-916B04512A37}" srcOrd="0" destOrd="0" presId="urn:microsoft.com/office/officeart/2005/8/layout/process2"/>
    <dgm:cxn modelId="{6A0646FB-0101-45F5-95DF-ED199607ADA9}" type="presParOf" srcId="{F2DAE77F-F234-4747-A349-F0EAF4475DC5}" destId="{571EE3FC-0676-4659-AF15-C40C210F3A2D}" srcOrd="4" destOrd="0" presId="urn:microsoft.com/office/officeart/2005/8/layout/process2"/>
    <dgm:cxn modelId="{D74A97D5-BC07-4408-9D33-38390A214217}" type="presParOf" srcId="{F2DAE77F-F234-4747-A349-F0EAF4475DC5}" destId="{6EA47306-2439-4608-A569-6E5DE18B16C8}" srcOrd="5" destOrd="0" presId="urn:microsoft.com/office/officeart/2005/8/layout/process2"/>
    <dgm:cxn modelId="{266510AB-4799-48E8-B231-0F042C63BC09}" type="presParOf" srcId="{6EA47306-2439-4608-A569-6E5DE18B16C8}" destId="{D982EEDA-B817-4100-A060-9D0D266882C0}" srcOrd="0" destOrd="0" presId="urn:microsoft.com/office/officeart/2005/8/layout/process2"/>
    <dgm:cxn modelId="{E2A0AD39-0BF8-4414-9C81-B1289E0FF985}" type="presParOf" srcId="{F2DAE77F-F234-4747-A349-F0EAF4475DC5}" destId="{A106D02A-E387-4CA6-9E8B-49EE469E65E6}" srcOrd="6" destOrd="0" presId="urn:microsoft.com/office/officeart/2005/8/layout/process2"/>
    <dgm:cxn modelId="{3F2404B0-D6D6-41B7-A026-9A2EE67DFD1A}" type="presParOf" srcId="{F2DAE77F-F234-4747-A349-F0EAF4475DC5}" destId="{63A82382-2B48-4B4B-A270-4DA63D8DC166}" srcOrd="7" destOrd="0" presId="urn:microsoft.com/office/officeart/2005/8/layout/process2"/>
    <dgm:cxn modelId="{302D30A0-127A-4776-AB95-4801E7D24FC5}" type="presParOf" srcId="{63A82382-2B48-4B4B-A270-4DA63D8DC166}" destId="{DF0F7A21-48C8-4B6D-AD2F-666763F83655}" srcOrd="0" destOrd="0" presId="urn:microsoft.com/office/officeart/2005/8/layout/process2"/>
    <dgm:cxn modelId="{BBA8116C-CDC8-4613-A564-E481E9796AA0}" type="presParOf" srcId="{F2DAE77F-F234-4747-A349-F0EAF4475DC5}" destId="{F9048653-4252-4162-A429-EFC1BB7BA42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CEA4B2F-5F70-4152-A8E9-557FFC7479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>
      <mc:Choice xmlns:a14="http://schemas.microsoft.com/office/drawing/2010/main" Requires="a14">
        <dgm:pt modelId="{9F11F2D1-2431-4B60-A985-1D45B183A250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en-US" altLang="zh-CN" dirty="0" smtClean="0"/>
                <a:t>=1,V(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altLang="zh-CN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  <m: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sup>
                  </m:sSubSup>
                  <m:r>
                    <a:rPr lang="en-US" altLang="zh-CN" b="0" i="1" smtClean="0">
                      <a:latin typeface="Cambria Math" panose="02040503050406030204" pitchFamily="18" charset="0"/>
                    </a:rPr>
                    <m:t>,</m:t>
                  </m:r>
                  <m:sSubSup>
                    <m:sSubSupPr>
                      <m:ctrlPr>
                        <a:rPr lang="en-US" altLang="zh-CN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  <m: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sup>
                  </m:sSubSup>
                  <m:r>
                    <a:rPr lang="en-US" altLang="zh-CN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de-DE" dirty="0"/>
            </a:p>
          </dgm:t>
        </dgm:pt>
      </mc:Choice>
      <mc:Fallback>
        <dgm:pt modelId="{9F11F2D1-2431-4B60-A985-1D45B183A250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l-GR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altLang="zh-CN" dirty="0" smtClean="0"/>
                <a:t>=1,V(</a:t>
              </a:r>
              <a:r>
                <a:rPr lang="zh-CN" altLang="en-US" i="0" smtClean="0">
                  <a:latin typeface="Cambria Math" panose="02040503050406030204" pitchFamily="18" charset="0"/>
                </a:rPr>
                <a:t>𝜇</a:t>
              </a:r>
              <a:r>
                <a:rPr lang="en-US" altLang="zh-CN" i="0" smtClean="0">
                  <a:latin typeface="Cambria Math" panose="02040503050406030204" pitchFamily="18" charset="0"/>
                </a:rPr>
                <a:t>_</a:t>
              </a:r>
              <a:r>
                <a:rPr lang="en-US" altLang="zh-CN" b="0" i="0" smtClean="0">
                  <a:latin typeface="Cambria Math" panose="02040503050406030204" pitchFamily="18" charset="0"/>
                </a:rPr>
                <a:t>𝑘^𝑝,</a:t>
              </a:r>
              <a:r>
                <a:rPr lang="zh-CN" altLang="en-US" b="0" i="0" smtClean="0">
                  <a:latin typeface="Cambria Math" panose="02040503050406030204" pitchFamily="18" charset="0"/>
                </a:rPr>
                <a:t>𝜎</a:t>
              </a:r>
              <a:r>
                <a:rPr lang="en-US" altLang="zh-CN" b="0" i="0" smtClean="0">
                  <a:latin typeface="Cambria Math" panose="02040503050406030204" pitchFamily="18" charset="0"/>
                </a:rPr>
                <a:t>_𝑘^𝑝)</a:t>
              </a:r>
              <a:endParaRPr lang="de-DE" dirty="0"/>
            </a:p>
          </dgm:t>
        </dgm:pt>
      </mc:Fallback>
    </mc:AlternateContent>
    <dgm:pt modelId="{3FDB14B8-E789-4141-BC39-AAA038268E33}" type="parTrans" cxnId="{482C5D59-BC3F-4ACD-900C-C441FEB70A36}">
      <dgm:prSet/>
      <dgm:spPr/>
      <dgm:t>
        <a:bodyPr/>
        <a:lstStyle/>
        <a:p>
          <a:endParaRPr lang="de-DE"/>
        </a:p>
      </dgm:t>
    </dgm:pt>
    <dgm:pt modelId="{9B493DDF-510A-45C8-A680-4D89E1F09AEC}" type="sibTrans" cxnId="{482C5D59-BC3F-4ACD-900C-C441FEB70A36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3908FD48-6803-4610-B3B8-CEC5A4F96125}">
          <dgm:prSet phldrT="[Text]"/>
          <dgm:spPr>
            <a:solidFill>
              <a:schemeClr val="accent2"/>
            </a:solidFill>
          </dgm:spPr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e>
                    <m:sub>
                      <m:r>
                        <m:rPr>
                          <m:sty m:val="p"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𝑒𝑡𝑒𝑟</m:t>
                      </m:r>
                    </m:sub>
                  </m:sSub>
                  <m:r>
                    <a:rPr lang="en-US" b="0" i="1" dirty="0" smtClean="0">
                      <a:latin typeface="Cambria Math" panose="02040503050406030204" pitchFamily="18" charset="0"/>
                    </a:rPr>
                    <m:t>: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de-DE" dirty="0" smtClean="0"/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de-DE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e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de-DE" dirty="0" smtClean="0"/>
                <a:t>,</a:t>
              </a:r>
            </a:p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de-DE" dirty="0"/>
            </a:p>
          </dgm:t>
        </dgm:pt>
      </mc:Choice>
      <mc:Fallback>
        <dgm:pt modelId="{3908FD48-6803-4610-B3B8-CEC5A4F96125}">
          <dgm:prSet phldrT="[Text]"/>
          <dgm:spPr>
            <a:solidFill>
              <a:schemeClr val="accent2"/>
            </a:solidFill>
          </dgm:spPr>
          <dgm:t>
            <a:bodyPr/>
            <a:lstStyle/>
            <a:p>
              <a:r>
                <a:rPr lang="en-US" b="0" i="0" dirty="0" smtClean="0">
                  <a:latin typeface="Cambria Math" panose="02040503050406030204" pitchFamily="18" charset="0"/>
                </a:rPr>
                <a:t>𝑆_</a:t>
              </a:r>
              <a:r>
                <a:rPr lang="en-US" altLang="zh-CN" b="0" i="0" dirty="0" smtClean="0">
                  <a:latin typeface="Cambria Math" panose="02040503050406030204" pitchFamily="18" charset="0"/>
                </a:rPr>
                <a:t>d𝑒𝑡𝑒𝑟</a:t>
              </a:r>
              <a:r>
                <a:rPr lang="en-US" b="0" i="0" dirty="0" smtClean="0">
                  <a:latin typeface="Cambria Math" panose="02040503050406030204" pitchFamily="18" charset="0"/>
                </a:rPr>
                <a:t>:</a:t>
              </a:r>
              <a:r>
                <a:rPr lang="en-US" b="0" i="0" smtClean="0">
                  <a:latin typeface="Cambria Math" panose="02040503050406030204" pitchFamily="18" charset="0"/>
                </a:rPr>
                <a:t>(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1,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b="0" i="0" smtClean="0">
                  <a:latin typeface="Cambria Math" panose="02040503050406030204" pitchFamily="18" charset="0"/>
                </a:rPr>
                <a:t>2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_3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1,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_2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_3</a:t>
              </a:r>
              <a:r>
                <a:rPr lang="en-US" b="0" i="0" smtClean="0">
                  <a:latin typeface="Cambria Math" panose="02040503050406030204" pitchFamily="18" charset="0"/>
                </a:rPr>
                <a:t>)</a:t>
              </a:r>
              <a:endParaRPr lang="de-DE" dirty="0" smtClean="0"/>
            </a:p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𝑚𝑖𝑛=〖𝑚𝑖𝑛〗_(𝑗=1,…,3) (𝑓(𝑧_𝑘│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r>
                <a:rPr lang="de-DE" dirty="0" smtClean="0"/>
                <a:t>,</a:t>
              </a:r>
            </a:p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b="0" i="0" smtClean="0">
                  <a:latin typeface="Cambria Math" panose="02040503050406030204" pitchFamily="18" charset="0"/>
                </a:rPr>
                <a:t>𝑚𝑖𝑛=〖𝑚𝑖𝑛〗_(𝑗=1,…,3) (𝑓(𝑧_𝑘│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endParaRPr lang="de-DE" dirty="0"/>
            </a:p>
          </dgm:t>
        </dgm:pt>
      </mc:Fallback>
    </mc:AlternateContent>
    <dgm:pt modelId="{3590CD30-BE81-4A10-9D11-CAF1DCF0C1AE}" type="parTrans" cxnId="{4F2F6C9A-DCDB-41CA-AD5F-370F64DF6B76}">
      <dgm:prSet/>
      <dgm:spPr/>
      <dgm:t>
        <a:bodyPr/>
        <a:lstStyle/>
        <a:p>
          <a:endParaRPr lang="de-DE"/>
        </a:p>
      </dgm:t>
    </dgm:pt>
    <dgm:pt modelId="{21602ADE-B2ED-4EED-9787-F15A08EB9258}" type="sibTrans" cxnId="{4F2F6C9A-DCDB-41CA-AD5F-370F64DF6B76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2231C1F3-62F6-483E-83D3-DBEE71E977AE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n-US" altLang="zh-CN" dirty="0" smtClean="0"/>
                <a:t>Wenn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altLang="zh-CN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  <m:r>
                    <a:rPr lang="en-US" altLang="zh-CN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r>
                <a:rPr lang="zh-CN" altLang="en-US" dirty="0" smtClean="0"/>
                <a:t>，</a:t>
              </a:r>
              <a:r>
                <a:rPr lang="en-US" altLang="zh-CN" dirty="0" err="1" smtClean="0"/>
                <a:t>dann</a:t>
              </a:r>
              <a:endParaRPr lang="de-DE" dirty="0"/>
            </a:p>
          </dgm:t>
        </dgm:pt>
      </mc:Choice>
      <mc:Fallback>
        <dgm:pt modelId="{2231C1F3-62F6-483E-83D3-DBEE71E977AE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n-US" altLang="zh-CN" dirty="0" smtClean="0"/>
                <a:t>Wenn </a:t>
              </a:r>
              <a:r>
                <a:rPr lang="el-GR" altLang="zh-CN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altLang="zh-CN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r>
                <a:rPr lang="zh-CN" altLang="en-US" dirty="0" smtClean="0"/>
                <a:t>，</a:t>
              </a:r>
              <a:r>
                <a:rPr lang="en-US" altLang="zh-CN" dirty="0" err="1" smtClean="0"/>
                <a:t>dann</a:t>
              </a:r>
              <a:endParaRPr lang="de-DE" dirty="0"/>
            </a:p>
          </dgm:t>
        </dgm:pt>
      </mc:Fallback>
    </mc:AlternateContent>
    <dgm:pt modelId="{CB4E7B59-009E-48AA-BD1A-C431AF777520}" type="par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692AD6D3-ED47-44A3-AD7D-F1831DE06D01}" type="sibTrans" cxnId="{D88E2D77-054E-4FA8-B3E9-0E2AD60E95E1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0D8C3D4-2737-4CA1-94AA-E4C4246A4102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de-DE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min</m:t>
                  </m:r>
                  <m:r>
                    <a:rPr lang="en-US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lang="el-GR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a14:m>
              <a:r>
                <a:rPr lang="de-DE" dirty="0" smtClean="0"/>
                <a:t>)</a:t>
              </a:r>
              <a:endParaRPr lang="de-DE" dirty="0"/>
            </a:p>
          </dgm:t>
        </dgm:pt>
      </mc:Choice>
      <mc:Fallback>
        <dgm:pt modelId="{50D8C3D4-2737-4CA1-94AA-E4C4246A4102}">
          <dgm:prSet phldrT="[Text]"/>
          <dgm:spPr/>
          <dgm:t>
            <a:bodyPr/>
            <a:lstStyle/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=min(</a:t>
              </a:r>
              <a:r>
                <a:rPr lang="el-GR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,(log⁡(𝜏))/(log⁡(𝜔_𝑚𝑖𝑛/𝜔_𝑚𝑎𝑥 ))</a:t>
              </a:r>
              <a:r>
                <a:rPr lang="de-DE" dirty="0" smtClean="0"/>
                <a:t>)</a:t>
              </a:r>
              <a:endParaRPr lang="de-DE" dirty="0"/>
            </a:p>
          </dgm:t>
        </dgm:pt>
      </mc:Fallback>
    </mc:AlternateContent>
    <dgm:pt modelId="{8C0DBAC8-0390-4E35-AA0F-6AE9BC5AA37B}" type="par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878D1FCE-0456-45F5-914D-1A18C3A9B274}" type="sibTrans" cxnId="{52038CD7-E8B7-4BA6-BA2D-25B35EEFCCE8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E6CF75C-574F-46D3-9DC8-81002C066BB3}">
          <dgm:prSet phldrT="[Text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m:oMathPara>
              </a14:m>
              <a:endParaRPr lang="de-DE" dirty="0" smtClean="0"/>
            </a:p>
            <a:p>
              <a:r>
                <a:rPr lang="de-DE" dirty="0" smtClean="0"/>
                <a:t>Verteilung anpassen,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de-DE" dirty="0" smtClean="0"/>
                <a:t>=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de-DE" dirty="0" smtClean="0"/>
                <a:t>-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oMath>
              </a14:m>
              <a:endParaRPr lang="de-DE" dirty="0"/>
            </a:p>
          </dgm:t>
        </dgm:pt>
      </mc:Choice>
      <mc:Fallback>
        <dgm:pt modelId="{6E6CF75C-574F-46D3-9DC8-81002C066BB3}">
          <dgm:prSet phldrT="[Text]"/>
          <dgm:spPr/>
          <dgm:t>
            <a:bodyPr/>
            <a:lstStyle/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𝑗=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𝑗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∙〖</a:t>
              </a:r>
              <a:r>
                <a:rPr lang="en-US" b="0" i="0" smtClean="0">
                  <a:latin typeface="Cambria Math" panose="02040503050406030204" pitchFamily="18" charset="0"/>
                </a:rPr>
                <a:t>(𝑓(</a:t>
              </a:r>
              <a:r>
                <a:rPr lang="en-US" b="0" i="0" smtClean="0">
                  <a:latin typeface="Cambria Math" panose="02040503050406030204" pitchFamily="18" charset="0"/>
                </a:rPr>
                <a:t>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〗^𝜆</a:t>
              </a:r>
              <a:endParaRPr lang="de-DE" dirty="0" smtClean="0"/>
            </a:p>
            <a:p>
              <a:r>
                <a:rPr lang="de-DE" dirty="0" smtClean="0"/>
                <a:t>Verteilung anpassen,</a:t>
              </a:r>
              <a:r>
                <a:rPr lang="el-GR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de-DE" dirty="0" smtClean="0"/>
                <a:t>=</a:t>
              </a:r>
              <a:r>
                <a:rPr lang="el-GR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de-DE" dirty="0" smtClean="0"/>
                <a:t>-</a:t>
              </a:r>
              <a:r>
                <a:rPr lang="de-DE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endParaRPr lang="de-DE" dirty="0"/>
            </a:p>
          </dgm:t>
        </dgm:pt>
      </mc:Fallback>
    </mc:AlternateContent>
    <dgm:pt modelId="{8C4962DC-622C-4610-9AF2-A8C550F291DD}" type="par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119D56C3-47F5-4D43-9823-2D5A55988850}" type="sib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F2DAE77F-F234-4747-A349-F0EAF4475DC5}" type="pres">
      <dgm:prSet presAssocID="{BCEA4B2F-5F70-4152-A8E9-557FFC74792E}" presName="linearFlow" presStyleCnt="0">
        <dgm:presLayoutVars>
          <dgm:resizeHandles val="exact"/>
        </dgm:presLayoutVars>
      </dgm:prSet>
      <dgm:spPr/>
    </dgm:pt>
    <dgm:pt modelId="{1B952FE4-4CD8-430D-8EE0-22FD9B0E7B7E}" type="pres">
      <dgm:prSet presAssocID="{9F11F2D1-2431-4B60-A985-1D45B183A250}" presName="node" presStyleLbl="node1" presStyleIdx="0" presStyleCnt="5" custScaleX="236427" custScaleY="520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19933E-C4B2-4557-B810-EA881E51F833}" type="pres">
      <dgm:prSet presAssocID="{9B493DDF-510A-45C8-A680-4D89E1F09AEC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156D4E0-4C9D-415C-AB7C-424AB5BCBE04}" type="pres">
      <dgm:prSet presAssocID="{9B493DDF-510A-45C8-A680-4D89E1F09AE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3A138DD-A430-4544-BF48-F2849BC68ABD}" type="pres">
      <dgm:prSet presAssocID="{2231C1F3-62F6-483E-83D3-DBEE71E977AE}" presName="node" presStyleLbl="node1" presStyleIdx="1" presStyleCnt="5" custScaleX="236427" custScaleY="52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A4151-4CD1-4213-B905-401F18B0BE87}" type="pres">
      <dgm:prSet presAssocID="{692AD6D3-ED47-44A3-AD7D-F1831DE06D01}" presName="sibTrans" presStyleLbl="sibTrans2D1" presStyleIdx="1" presStyleCnt="4"/>
      <dgm:spPr/>
    </dgm:pt>
    <dgm:pt modelId="{59F8CD7E-2A66-401A-BF3F-916B04512A37}" type="pres">
      <dgm:prSet presAssocID="{692AD6D3-ED47-44A3-AD7D-F1831DE06D01}" presName="connectorText" presStyleLbl="sibTrans2D1" presStyleIdx="1" presStyleCnt="4"/>
      <dgm:spPr/>
    </dgm:pt>
    <dgm:pt modelId="{571EE3FC-0676-4659-AF15-C40C210F3A2D}" type="pres">
      <dgm:prSet presAssocID="{3908FD48-6803-4610-B3B8-CEC5A4F96125}" presName="node" presStyleLbl="node1" presStyleIdx="2" presStyleCnt="5" custScaleX="237228" custScaleY="1540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A47306-2439-4608-A569-6E5DE18B16C8}" type="pres">
      <dgm:prSet presAssocID="{21602ADE-B2ED-4EED-9787-F15A08EB9258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D982EEDA-B817-4100-A060-9D0D266882C0}" type="pres">
      <dgm:prSet presAssocID="{21602ADE-B2ED-4EED-9787-F15A08EB925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106D02A-E387-4CA6-9E8B-49EE469E65E6}" type="pres">
      <dgm:prSet presAssocID="{50D8C3D4-2737-4CA1-94AA-E4C4246A4102}" presName="node" presStyleLbl="node1" presStyleIdx="3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A82382-2B48-4B4B-A270-4DA63D8DC166}" type="pres">
      <dgm:prSet presAssocID="{878D1FCE-0456-45F5-914D-1A18C3A9B274}" presName="sibTrans" presStyleLbl="sibTrans2D1" presStyleIdx="3" presStyleCnt="4"/>
      <dgm:spPr/>
    </dgm:pt>
    <dgm:pt modelId="{DF0F7A21-48C8-4B6D-AD2F-666763F83655}" type="pres">
      <dgm:prSet presAssocID="{878D1FCE-0456-45F5-914D-1A18C3A9B274}" presName="connectorText" presStyleLbl="sibTrans2D1" presStyleIdx="3" presStyleCnt="4"/>
      <dgm:spPr/>
    </dgm:pt>
    <dgm:pt modelId="{F9048653-4252-4162-A429-EFC1BB7BA421}" type="pres">
      <dgm:prSet presAssocID="{6E6CF75C-574F-46D3-9DC8-81002C066BB3}" presName="node" presStyleLbl="node1" presStyleIdx="4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2960B9-5A6A-432E-9540-7584DE99D62C}" type="presOf" srcId="{878D1FCE-0456-45F5-914D-1A18C3A9B274}" destId="{DF0F7A21-48C8-4B6D-AD2F-666763F83655}" srcOrd="1" destOrd="0" presId="urn:microsoft.com/office/officeart/2005/8/layout/process2"/>
    <dgm:cxn modelId="{FB2F9C47-A139-414A-935D-B9059D18DD04}" type="presOf" srcId="{21602ADE-B2ED-4EED-9787-F15A08EB9258}" destId="{D982EEDA-B817-4100-A060-9D0D266882C0}" srcOrd="1" destOrd="0" presId="urn:microsoft.com/office/officeart/2005/8/layout/process2"/>
    <dgm:cxn modelId="{4F2F6C9A-DCDB-41CA-AD5F-370F64DF6B76}" srcId="{BCEA4B2F-5F70-4152-A8E9-557FFC74792E}" destId="{3908FD48-6803-4610-B3B8-CEC5A4F96125}" srcOrd="2" destOrd="0" parTransId="{3590CD30-BE81-4A10-9D11-CAF1DCF0C1AE}" sibTransId="{21602ADE-B2ED-4EED-9787-F15A08EB9258}"/>
    <dgm:cxn modelId="{4C32F2AD-813A-4691-8735-97E6F5F2E8EC}" type="presOf" srcId="{692AD6D3-ED47-44A3-AD7D-F1831DE06D01}" destId="{59F8CD7E-2A66-401A-BF3F-916B04512A37}" srcOrd="1" destOrd="0" presId="urn:microsoft.com/office/officeart/2005/8/layout/process2"/>
    <dgm:cxn modelId="{5E9AF2FB-9E80-4854-8868-030FE2E76F84}" type="presOf" srcId="{50D8C3D4-2737-4CA1-94AA-E4C4246A4102}" destId="{A106D02A-E387-4CA6-9E8B-49EE469E65E6}" srcOrd="0" destOrd="0" presId="urn:microsoft.com/office/officeart/2005/8/layout/process2"/>
    <dgm:cxn modelId="{482C5D59-BC3F-4ACD-900C-C441FEB70A36}" srcId="{BCEA4B2F-5F70-4152-A8E9-557FFC74792E}" destId="{9F11F2D1-2431-4B60-A985-1D45B183A250}" srcOrd="0" destOrd="0" parTransId="{3FDB14B8-E789-4141-BC39-AAA038268E33}" sibTransId="{9B493DDF-510A-45C8-A680-4D89E1F09AEC}"/>
    <dgm:cxn modelId="{CCD2C85E-1C05-4B3A-A2E3-78A2E729D0B6}" srcId="{BCEA4B2F-5F70-4152-A8E9-557FFC74792E}" destId="{6E6CF75C-574F-46D3-9DC8-81002C066BB3}" srcOrd="4" destOrd="0" parTransId="{8C4962DC-622C-4610-9AF2-A8C550F291DD}" sibTransId="{119D56C3-47F5-4D43-9823-2D5A55988850}"/>
    <dgm:cxn modelId="{52038CD7-E8B7-4BA6-BA2D-25B35EEFCCE8}" srcId="{BCEA4B2F-5F70-4152-A8E9-557FFC74792E}" destId="{50D8C3D4-2737-4CA1-94AA-E4C4246A4102}" srcOrd="3" destOrd="0" parTransId="{8C0DBAC8-0390-4E35-AA0F-6AE9BC5AA37B}" sibTransId="{878D1FCE-0456-45F5-914D-1A18C3A9B274}"/>
    <dgm:cxn modelId="{7D31CEA4-24F1-4F4F-A5D5-B342BD1ECA13}" type="presOf" srcId="{9F11F2D1-2431-4B60-A985-1D45B183A250}" destId="{1B952FE4-4CD8-430D-8EE0-22FD9B0E7B7E}" srcOrd="0" destOrd="0" presId="urn:microsoft.com/office/officeart/2005/8/layout/process2"/>
    <dgm:cxn modelId="{00C108AA-FD87-45F1-9E79-AD1BB4AA8125}" type="presOf" srcId="{9B493DDF-510A-45C8-A680-4D89E1F09AEC}" destId="{9156D4E0-4C9D-415C-AB7C-424AB5BCBE04}" srcOrd="1" destOrd="0" presId="urn:microsoft.com/office/officeart/2005/8/layout/process2"/>
    <dgm:cxn modelId="{015DDCBD-FCDF-41F5-8CD4-1DE49CBFC41A}" type="presOf" srcId="{BCEA4B2F-5F70-4152-A8E9-557FFC74792E}" destId="{F2DAE77F-F234-4747-A349-F0EAF4475DC5}" srcOrd="0" destOrd="0" presId="urn:microsoft.com/office/officeart/2005/8/layout/process2"/>
    <dgm:cxn modelId="{AC97CA58-3869-4D9F-ACB9-C285A41CFAEE}" type="presOf" srcId="{3908FD48-6803-4610-B3B8-CEC5A4F96125}" destId="{571EE3FC-0676-4659-AF15-C40C210F3A2D}" srcOrd="0" destOrd="0" presId="urn:microsoft.com/office/officeart/2005/8/layout/process2"/>
    <dgm:cxn modelId="{D88E2D77-054E-4FA8-B3E9-0E2AD60E95E1}" srcId="{BCEA4B2F-5F70-4152-A8E9-557FFC74792E}" destId="{2231C1F3-62F6-483E-83D3-DBEE71E977AE}" srcOrd="1" destOrd="0" parTransId="{CB4E7B59-009E-48AA-BD1A-C431AF777520}" sibTransId="{692AD6D3-ED47-44A3-AD7D-F1831DE06D01}"/>
    <dgm:cxn modelId="{439F77FF-D8AF-4736-AAB5-6957A4DEDCFB}" type="presOf" srcId="{878D1FCE-0456-45F5-914D-1A18C3A9B274}" destId="{63A82382-2B48-4B4B-A270-4DA63D8DC166}" srcOrd="0" destOrd="0" presId="urn:microsoft.com/office/officeart/2005/8/layout/process2"/>
    <dgm:cxn modelId="{A1224C83-BF54-4173-87E0-BFF326849344}" type="presOf" srcId="{6E6CF75C-574F-46D3-9DC8-81002C066BB3}" destId="{F9048653-4252-4162-A429-EFC1BB7BA421}" srcOrd="0" destOrd="0" presId="urn:microsoft.com/office/officeart/2005/8/layout/process2"/>
    <dgm:cxn modelId="{0C05EEF8-5656-42A2-B698-6133626757AF}" type="presOf" srcId="{9B493DDF-510A-45C8-A680-4D89E1F09AEC}" destId="{4B19933E-C4B2-4557-B810-EA881E51F833}" srcOrd="0" destOrd="0" presId="urn:microsoft.com/office/officeart/2005/8/layout/process2"/>
    <dgm:cxn modelId="{864A2DB0-0D27-471B-A992-5955D130C586}" type="presOf" srcId="{2231C1F3-62F6-483E-83D3-DBEE71E977AE}" destId="{53A138DD-A430-4544-BF48-F2849BC68ABD}" srcOrd="0" destOrd="0" presId="urn:microsoft.com/office/officeart/2005/8/layout/process2"/>
    <dgm:cxn modelId="{A0946674-FB16-4594-8EB2-C689A5B4BC38}" type="presOf" srcId="{21602ADE-B2ED-4EED-9787-F15A08EB9258}" destId="{6EA47306-2439-4608-A569-6E5DE18B16C8}" srcOrd="0" destOrd="0" presId="urn:microsoft.com/office/officeart/2005/8/layout/process2"/>
    <dgm:cxn modelId="{EB82A5E2-E774-45A0-9282-B9294598B488}" type="presOf" srcId="{692AD6D3-ED47-44A3-AD7D-F1831DE06D01}" destId="{EB1A4151-4CD1-4213-B905-401F18B0BE87}" srcOrd="0" destOrd="0" presId="urn:microsoft.com/office/officeart/2005/8/layout/process2"/>
    <dgm:cxn modelId="{EFCC593C-EE9F-4FB9-980E-7D90968BB782}" type="presParOf" srcId="{F2DAE77F-F234-4747-A349-F0EAF4475DC5}" destId="{1B952FE4-4CD8-430D-8EE0-22FD9B0E7B7E}" srcOrd="0" destOrd="0" presId="urn:microsoft.com/office/officeart/2005/8/layout/process2"/>
    <dgm:cxn modelId="{72F7262A-85A2-42C8-B441-253DA4771200}" type="presParOf" srcId="{F2DAE77F-F234-4747-A349-F0EAF4475DC5}" destId="{4B19933E-C4B2-4557-B810-EA881E51F833}" srcOrd="1" destOrd="0" presId="urn:microsoft.com/office/officeart/2005/8/layout/process2"/>
    <dgm:cxn modelId="{9AA17841-9097-4A27-8A36-EE8C71FE6406}" type="presParOf" srcId="{4B19933E-C4B2-4557-B810-EA881E51F833}" destId="{9156D4E0-4C9D-415C-AB7C-424AB5BCBE04}" srcOrd="0" destOrd="0" presId="urn:microsoft.com/office/officeart/2005/8/layout/process2"/>
    <dgm:cxn modelId="{E230649F-641F-4872-8742-1C7F78D52CC9}" type="presParOf" srcId="{F2DAE77F-F234-4747-A349-F0EAF4475DC5}" destId="{53A138DD-A430-4544-BF48-F2849BC68ABD}" srcOrd="2" destOrd="0" presId="urn:microsoft.com/office/officeart/2005/8/layout/process2"/>
    <dgm:cxn modelId="{A4E6DDED-C227-4815-B695-5A7748D8FA0C}" type="presParOf" srcId="{F2DAE77F-F234-4747-A349-F0EAF4475DC5}" destId="{EB1A4151-4CD1-4213-B905-401F18B0BE87}" srcOrd="3" destOrd="0" presId="urn:microsoft.com/office/officeart/2005/8/layout/process2"/>
    <dgm:cxn modelId="{FF74A686-21C4-483A-B368-4CAA0FDA7EA5}" type="presParOf" srcId="{EB1A4151-4CD1-4213-B905-401F18B0BE87}" destId="{59F8CD7E-2A66-401A-BF3F-916B04512A37}" srcOrd="0" destOrd="0" presId="urn:microsoft.com/office/officeart/2005/8/layout/process2"/>
    <dgm:cxn modelId="{6A0646FB-0101-45F5-95DF-ED199607ADA9}" type="presParOf" srcId="{F2DAE77F-F234-4747-A349-F0EAF4475DC5}" destId="{571EE3FC-0676-4659-AF15-C40C210F3A2D}" srcOrd="4" destOrd="0" presId="urn:microsoft.com/office/officeart/2005/8/layout/process2"/>
    <dgm:cxn modelId="{D74A97D5-BC07-4408-9D33-38390A214217}" type="presParOf" srcId="{F2DAE77F-F234-4747-A349-F0EAF4475DC5}" destId="{6EA47306-2439-4608-A569-6E5DE18B16C8}" srcOrd="5" destOrd="0" presId="urn:microsoft.com/office/officeart/2005/8/layout/process2"/>
    <dgm:cxn modelId="{266510AB-4799-48E8-B231-0F042C63BC09}" type="presParOf" srcId="{6EA47306-2439-4608-A569-6E5DE18B16C8}" destId="{D982EEDA-B817-4100-A060-9D0D266882C0}" srcOrd="0" destOrd="0" presId="urn:microsoft.com/office/officeart/2005/8/layout/process2"/>
    <dgm:cxn modelId="{E2A0AD39-0BF8-4414-9C81-B1289E0FF985}" type="presParOf" srcId="{F2DAE77F-F234-4747-A349-F0EAF4475DC5}" destId="{A106D02A-E387-4CA6-9E8B-49EE469E65E6}" srcOrd="6" destOrd="0" presId="urn:microsoft.com/office/officeart/2005/8/layout/process2"/>
    <dgm:cxn modelId="{3F2404B0-D6D6-41B7-A026-9A2EE67DFD1A}" type="presParOf" srcId="{F2DAE77F-F234-4747-A349-F0EAF4475DC5}" destId="{63A82382-2B48-4B4B-A270-4DA63D8DC166}" srcOrd="7" destOrd="0" presId="urn:microsoft.com/office/officeart/2005/8/layout/process2"/>
    <dgm:cxn modelId="{302D30A0-127A-4776-AB95-4801E7D24FC5}" type="presParOf" srcId="{63A82382-2B48-4B4B-A270-4DA63D8DC166}" destId="{DF0F7A21-48C8-4B6D-AD2F-666763F83655}" srcOrd="0" destOrd="0" presId="urn:microsoft.com/office/officeart/2005/8/layout/process2"/>
    <dgm:cxn modelId="{BBA8116C-CDC8-4613-A564-E481E9796AA0}" type="presParOf" srcId="{F2DAE77F-F234-4747-A349-F0EAF4475DC5}" destId="{F9048653-4252-4162-A429-EFC1BB7BA42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CEA4B2F-5F70-4152-A8E9-557FFC7479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F11F2D1-2431-4B60-A985-1D45B183A250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chemeClr val="accent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DB14B8-E789-4141-BC39-AAA038268E33}" type="parTrans" cxnId="{482C5D59-BC3F-4ACD-900C-C441FEB70A36}">
      <dgm:prSet/>
      <dgm:spPr/>
      <dgm:t>
        <a:bodyPr/>
        <a:lstStyle/>
        <a:p>
          <a:endParaRPr lang="de-DE"/>
        </a:p>
      </dgm:t>
    </dgm:pt>
    <dgm:pt modelId="{9B493DDF-510A-45C8-A680-4D89E1F09AEC}" type="sibTrans" cxnId="{482C5D59-BC3F-4ACD-900C-C441FEB70A36}">
      <dgm:prSet/>
      <dgm:spPr/>
      <dgm:t>
        <a:bodyPr/>
        <a:lstStyle/>
        <a:p>
          <a:endParaRPr lang="de-DE"/>
        </a:p>
      </dgm:t>
    </dgm:pt>
    <dgm:pt modelId="{3908FD48-6803-4610-B3B8-CEC5A4F96125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90CD30-BE81-4A10-9D11-CAF1DCF0C1AE}" type="parTrans" cxnId="{4F2F6C9A-DCDB-41CA-AD5F-370F64DF6B76}">
      <dgm:prSet/>
      <dgm:spPr/>
      <dgm:t>
        <a:bodyPr/>
        <a:lstStyle/>
        <a:p>
          <a:endParaRPr lang="de-DE"/>
        </a:p>
      </dgm:t>
    </dgm:pt>
    <dgm:pt modelId="{21602ADE-B2ED-4EED-9787-F15A08EB9258}" type="sibTrans" cxnId="{4F2F6C9A-DCDB-41CA-AD5F-370F64DF6B76}">
      <dgm:prSet/>
      <dgm:spPr/>
      <dgm:t>
        <a:bodyPr/>
        <a:lstStyle/>
        <a:p>
          <a:endParaRPr lang="de-DE"/>
        </a:p>
      </dgm:t>
    </dgm:pt>
    <dgm:pt modelId="{2231C1F3-62F6-483E-83D3-DBEE71E977AE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blipFill>
          <a:blip xmlns:r="http://schemas.openxmlformats.org/officeDocument/2006/relationships" r:embed="rId3"/>
          <a:stretch>
            <a:fillRect b="-10526"/>
          </a:stretch>
        </a:blipFill>
        <a:ln>
          <a:solidFill>
            <a:schemeClr val="accent1"/>
          </a:solidFill>
        </a:ln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4E7B59-009E-48AA-BD1A-C431AF777520}" type="par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692AD6D3-ED47-44A3-AD7D-F1831DE06D01}" type="sib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50D8C3D4-2737-4CA1-94AA-E4C4246A4102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0DBAC8-0390-4E35-AA0F-6AE9BC5AA37B}" type="par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878D1FCE-0456-45F5-914D-1A18C3A9B274}" type="sib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6E6CF75C-574F-46D3-9DC8-81002C066BB3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4962DC-622C-4610-9AF2-A8C550F291DD}" type="par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119D56C3-47F5-4D43-9823-2D5A55988850}" type="sib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F2DAE77F-F234-4747-A349-F0EAF4475DC5}" type="pres">
      <dgm:prSet presAssocID="{BCEA4B2F-5F70-4152-A8E9-557FFC74792E}" presName="linearFlow" presStyleCnt="0">
        <dgm:presLayoutVars>
          <dgm:resizeHandles val="exact"/>
        </dgm:presLayoutVars>
      </dgm:prSet>
      <dgm:spPr/>
    </dgm:pt>
    <dgm:pt modelId="{1B952FE4-4CD8-430D-8EE0-22FD9B0E7B7E}" type="pres">
      <dgm:prSet presAssocID="{9F11F2D1-2431-4B60-A985-1D45B183A250}" presName="node" presStyleLbl="node1" presStyleIdx="0" presStyleCnt="5" custScaleX="236427" custScaleY="520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19933E-C4B2-4557-B810-EA881E51F833}" type="pres">
      <dgm:prSet presAssocID="{9B493DDF-510A-45C8-A680-4D89E1F09AEC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156D4E0-4C9D-415C-AB7C-424AB5BCBE04}" type="pres">
      <dgm:prSet presAssocID="{9B493DDF-510A-45C8-A680-4D89E1F09AE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3A138DD-A430-4544-BF48-F2849BC68ABD}" type="pres">
      <dgm:prSet presAssocID="{2231C1F3-62F6-483E-83D3-DBEE71E977AE}" presName="node" presStyleLbl="node1" presStyleIdx="1" presStyleCnt="5" custScaleX="236427" custScaleY="52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A4151-4CD1-4213-B905-401F18B0BE87}" type="pres">
      <dgm:prSet presAssocID="{692AD6D3-ED47-44A3-AD7D-F1831DE06D01}" presName="sibTrans" presStyleLbl="sibTrans2D1" presStyleIdx="1" presStyleCnt="4"/>
      <dgm:spPr/>
    </dgm:pt>
    <dgm:pt modelId="{59F8CD7E-2A66-401A-BF3F-916B04512A37}" type="pres">
      <dgm:prSet presAssocID="{692AD6D3-ED47-44A3-AD7D-F1831DE06D01}" presName="connectorText" presStyleLbl="sibTrans2D1" presStyleIdx="1" presStyleCnt="4"/>
      <dgm:spPr/>
    </dgm:pt>
    <dgm:pt modelId="{571EE3FC-0676-4659-AF15-C40C210F3A2D}" type="pres">
      <dgm:prSet presAssocID="{3908FD48-6803-4610-B3B8-CEC5A4F96125}" presName="node" presStyleLbl="node1" presStyleIdx="2" presStyleCnt="5" custScaleX="237228" custScaleY="1540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A47306-2439-4608-A569-6E5DE18B16C8}" type="pres">
      <dgm:prSet presAssocID="{21602ADE-B2ED-4EED-9787-F15A08EB9258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D982EEDA-B817-4100-A060-9D0D266882C0}" type="pres">
      <dgm:prSet presAssocID="{21602ADE-B2ED-4EED-9787-F15A08EB925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106D02A-E387-4CA6-9E8B-49EE469E65E6}" type="pres">
      <dgm:prSet presAssocID="{50D8C3D4-2737-4CA1-94AA-E4C4246A4102}" presName="node" presStyleLbl="node1" presStyleIdx="3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A82382-2B48-4B4B-A270-4DA63D8DC166}" type="pres">
      <dgm:prSet presAssocID="{878D1FCE-0456-45F5-914D-1A18C3A9B274}" presName="sibTrans" presStyleLbl="sibTrans2D1" presStyleIdx="3" presStyleCnt="4"/>
      <dgm:spPr/>
    </dgm:pt>
    <dgm:pt modelId="{DF0F7A21-48C8-4B6D-AD2F-666763F83655}" type="pres">
      <dgm:prSet presAssocID="{878D1FCE-0456-45F5-914D-1A18C3A9B274}" presName="connectorText" presStyleLbl="sibTrans2D1" presStyleIdx="3" presStyleCnt="4"/>
      <dgm:spPr/>
    </dgm:pt>
    <dgm:pt modelId="{F9048653-4252-4162-A429-EFC1BB7BA421}" type="pres">
      <dgm:prSet presAssocID="{6E6CF75C-574F-46D3-9DC8-81002C066BB3}" presName="node" presStyleLbl="node1" presStyleIdx="4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2960B9-5A6A-432E-9540-7584DE99D62C}" type="presOf" srcId="{878D1FCE-0456-45F5-914D-1A18C3A9B274}" destId="{DF0F7A21-48C8-4B6D-AD2F-666763F83655}" srcOrd="1" destOrd="0" presId="urn:microsoft.com/office/officeart/2005/8/layout/process2"/>
    <dgm:cxn modelId="{FB2F9C47-A139-414A-935D-B9059D18DD04}" type="presOf" srcId="{21602ADE-B2ED-4EED-9787-F15A08EB9258}" destId="{D982EEDA-B817-4100-A060-9D0D266882C0}" srcOrd="1" destOrd="0" presId="urn:microsoft.com/office/officeart/2005/8/layout/process2"/>
    <dgm:cxn modelId="{4F2F6C9A-DCDB-41CA-AD5F-370F64DF6B76}" srcId="{BCEA4B2F-5F70-4152-A8E9-557FFC74792E}" destId="{3908FD48-6803-4610-B3B8-CEC5A4F96125}" srcOrd="2" destOrd="0" parTransId="{3590CD30-BE81-4A10-9D11-CAF1DCF0C1AE}" sibTransId="{21602ADE-B2ED-4EED-9787-F15A08EB9258}"/>
    <dgm:cxn modelId="{4C32F2AD-813A-4691-8735-97E6F5F2E8EC}" type="presOf" srcId="{692AD6D3-ED47-44A3-AD7D-F1831DE06D01}" destId="{59F8CD7E-2A66-401A-BF3F-916B04512A37}" srcOrd="1" destOrd="0" presId="urn:microsoft.com/office/officeart/2005/8/layout/process2"/>
    <dgm:cxn modelId="{5E9AF2FB-9E80-4854-8868-030FE2E76F84}" type="presOf" srcId="{50D8C3D4-2737-4CA1-94AA-E4C4246A4102}" destId="{A106D02A-E387-4CA6-9E8B-49EE469E65E6}" srcOrd="0" destOrd="0" presId="urn:microsoft.com/office/officeart/2005/8/layout/process2"/>
    <dgm:cxn modelId="{482C5D59-BC3F-4ACD-900C-C441FEB70A36}" srcId="{BCEA4B2F-5F70-4152-A8E9-557FFC74792E}" destId="{9F11F2D1-2431-4B60-A985-1D45B183A250}" srcOrd="0" destOrd="0" parTransId="{3FDB14B8-E789-4141-BC39-AAA038268E33}" sibTransId="{9B493DDF-510A-45C8-A680-4D89E1F09AEC}"/>
    <dgm:cxn modelId="{CCD2C85E-1C05-4B3A-A2E3-78A2E729D0B6}" srcId="{BCEA4B2F-5F70-4152-A8E9-557FFC74792E}" destId="{6E6CF75C-574F-46D3-9DC8-81002C066BB3}" srcOrd="4" destOrd="0" parTransId="{8C4962DC-622C-4610-9AF2-A8C550F291DD}" sibTransId="{119D56C3-47F5-4D43-9823-2D5A55988850}"/>
    <dgm:cxn modelId="{52038CD7-E8B7-4BA6-BA2D-25B35EEFCCE8}" srcId="{BCEA4B2F-5F70-4152-A8E9-557FFC74792E}" destId="{50D8C3D4-2737-4CA1-94AA-E4C4246A4102}" srcOrd="3" destOrd="0" parTransId="{8C0DBAC8-0390-4E35-AA0F-6AE9BC5AA37B}" sibTransId="{878D1FCE-0456-45F5-914D-1A18C3A9B274}"/>
    <dgm:cxn modelId="{7D31CEA4-24F1-4F4F-A5D5-B342BD1ECA13}" type="presOf" srcId="{9F11F2D1-2431-4B60-A985-1D45B183A250}" destId="{1B952FE4-4CD8-430D-8EE0-22FD9B0E7B7E}" srcOrd="0" destOrd="0" presId="urn:microsoft.com/office/officeart/2005/8/layout/process2"/>
    <dgm:cxn modelId="{00C108AA-FD87-45F1-9E79-AD1BB4AA8125}" type="presOf" srcId="{9B493DDF-510A-45C8-A680-4D89E1F09AEC}" destId="{9156D4E0-4C9D-415C-AB7C-424AB5BCBE04}" srcOrd="1" destOrd="0" presId="urn:microsoft.com/office/officeart/2005/8/layout/process2"/>
    <dgm:cxn modelId="{015DDCBD-FCDF-41F5-8CD4-1DE49CBFC41A}" type="presOf" srcId="{BCEA4B2F-5F70-4152-A8E9-557FFC74792E}" destId="{F2DAE77F-F234-4747-A349-F0EAF4475DC5}" srcOrd="0" destOrd="0" presId="urn:microsoft.com/office/officeart/2005/8/layout/process2"/>
    <dgm:cxn modelId="{AC97CA58-3869-4D9F-ACB9-C285A41CFAEE}" type="presOf" srcId="{3908FD48-6803-4610-B3B8-CEC5A4F96125}" destId="{571EE3FC-0676-4659-AF15-C40C210F3A2D}" srcOrd="0" destOrd="0" presId="urn:microsoft.com/office/officeart/2005/8/layout/process2"/>
    <dgm:cxn modelId="{D88E2D77-054E-4FA8-B3E9-0E2AD60E95E1}" srcId="{BCEA4B2F-5F70-4152-A8E9-557FFC74792E}" destId="{2231C1F3-62F6-483E-83D3-DBEE71E977AE}" srcOrd="1" destOrd="0" parTransId="{CB4E7B59-009E-48AA-BD1A-C431AF777520}" sibTransId="{692AD6D3-ED47-44A3-AD7D-F1831DE06D01}"/>
    <dgm:cxn modelId="{439F77FF-D8AF-4736-AAB5-6957A4DEDCFB}" type="presOf" srcId="{878D1FCE-0456-45F5-914D-1A18C3A9B274}" destId="{63A82382-2B48-4B4B-A270-4DA63D8DC166}" srcOrd="0" destOrd="0" presId="urn:microsoft.com/office/officeart/2005/8/layout/process2"/>
    <dgm:cxn modelId="{A1224C83-BF54-4173-87E0-BFF326849344}" type="presOf" srcId="{6E6CF75C-574F-46D3-9DC8-81002C066BB3}" destId="{F9048653-4252-4162-A429-EFC1BB7BA421}" srcOrd="0" destOrd="0" presId="urn:microsoft.com/office/officeart/2005/8/layout/process2"/>
    <dgm:cxn modelId="{0C05EEF8-5656-42A2-B698-6133626757AF}" type="presOf" srcId="{9B493DDF-510A-45C8-A680-4D89E1F09AEC}" destId="{4B19933E-C4B2-4557-B810-EA881E51F833}" srcOrd="0" destOrd="0" presId="urn:microsoft.com/office/officeart/2005/8/layout/process2"/>
    <dgm:cxn modelId="{864A2DB0-0D27-471B-A992-5955D130C586}" type="presOf" srcId="{2231C1F3-62F6-483E-83D3-DBEE71E977AE}" destId="{53A138DD-A430-4544-BF48-F2849BC68ABD}" srcOrd="0" destOrd="0" presId="urn:microsoft.com/office/officeart/2005/8/layout/process2"/>
    <dgm:cxn modelId="{A0946674-FB16-4594-8EB2-C689A5B4BC38}" type="presOf" srcId="{21602ADE-B2ED-4EED-9787-F15A08EB9258}" destId="{6EA47306-2439-4608-A569-6E5DE18B16C8}" srcOrd="0" destOrd="0" presId="urn:microsoft.com/office/officeart/2005/8/layout/process2"/>
    <dgm:cxn modelId="{EB82A5E2-E774-45A0-9282-B9294598B488}" type="presOf" srcId="{692AD6D3-ED47-44A3-AD7D-F1831DE06D01}" destId="{EB1A4151-4CD1-4213-B905-401F18B0BE87}" srcOrd="0" destOrd="0" presId="urn:microsoft.com/office/officeart/2005/8/layout/process2"/>
    <dgm:cxn modelId="{EFCC593C-EE9F-4FB9-980E-7D90968BB782}" type="presParOf" srcId="{F2DAE77F-F234-4747-A349-F0EAF4475DC5}" destId="{1B952FE4-4CD8-430D-8EE0-22FD9B0E7B7E}" srcOrd="0" destOrd="0" presId="urn:microsoft.com/office/officeart/2005/8/layout/process2"/>
    <dgm:cxn modelId="{72F7262A-85A2-42C8-B441-253DA4771200}" type="presParOf" srcId="{F2DAE77F-F234-4747-A349-F0EAF4475DC5}" destId="{4B19933E-C4B2-4557-B810-EA881E51F833}" srcOrd="1" destOrd="0" presId="urn:microsoft.com/office/officeart/2005/8/layout/process2"/>
    <dgm:cxn modelId="{9AA17841-9097-4A27-8A36-EE8C71FE6406}" type="presParOf" srcId="{4B19933E-C4B2-4557-B810-EA881E51F833}" destId="{9156D4E0-4C9D-415C-AB7C-424AB5BCBE04}" srcOrd="0" destOrd="0" presId="urn:microsoft.com/office/officeart/2005/8/layout/process2"/>
    <dgm:cxn modelId="{E230649F-641F-4872-8742-1C7F78D52CC9}" type="presParOf" srcId="{F2DAE77F-F234-4747-A349-F0EAF4475DC5}" destId="{53A138DD-A430-4544-BF48-F2849BC68ABD}" srcOrd="2" destOrd="0" presId="urn:microsoft.com/office/officeart/2005/8/layout/process2"/>
    <dgm:cxn modelId="{A4E6DDED-C227-4815-B695-5A7748D8FA0C}" type="presParOf" srcId="{F2DAE77F-F234-4747-A349-F0EAF4475DC5}" destId="{EB1A4151-4CD1-4213-B905-401F18B0BE87}" srcOrd="3" destOrd="0" presId="urn:microsoft.com/office/officeart/2005/8/layout/process2"/>
    <dgm:cxn modelId="{FF74A686-21C4-483A-B368-4CAA0FDA7EA5}" type="presParOf" srcId="{EB1A4151-4CD1-4213-B905-401F18B0BE87}" destId="{59F8CD7E-2A66-401A-BF3F-916B04512A37}" srcOrd="0" destOrd="0" presId="urn:microsoft.com/office/officeart/2005/8/layout/process2"/>
    <dgm:cxn modelId="{6A0646FB-0101-45F5-95DF-ED199607ADA9}" type="presParOf" srcId="{F2DAE77F-F234-4747-A349-F0EAF4475DC5}" destId="{571EE3FC-0676-4659-AF15-C40C210F3A2D}" srcOrd="4" destOrd="0" presId="urn:microsoft.com/office/officeart/2005/8/layout/process2"/>
    <dgm:cxn modelId="{D74A97D5-BC07-4408-9D33-38390A214217}" type="presParOf" srcId="{F2DAE77F-F234-4747-A349-F0EAF4475DC5}" destId="{6EA47306-2439-4608-A569-6E5DE18B16C8}" srcOrd="5" destOrd="0" presId="urn:microsoft.com/office/officeart/2005/8/layout/process2"/>
    <dgm:cxn modelId="{266510AB-4799-48E8-B231-0F042C63BC09}" type="presParOf" srcId="{6EA47306-2439-4608-A569-6E5DE18B16C8}" destId="{D982EEDA-B817-4100-A060-9D0D266882C0}" srcOrd="0" destOrd="0" presId="urn:microsoft.com/office/officeart/2005/8/layout/process2"/>
    <dgm:cxn modelId="{E2A0AD39-0BF8-4414-9C81-B1289E0FF985}" type="presParOf" srcId="{F2DAE77F-F234-4747-A349-F0EAF4475DC5}" destId="{A106D02A-E387-4CA6-9E8B-49EE469E65E6}" srcOrd="6" destOrd="0" presId="urn:microsoft.com/office/officeart/2005/8/layout/process2"/>
    <dgm:cxn modelId="{3F2404B0-D6D6-41B7-A026-9A2EE67DFD1A}" type="presParOf" srcId="{F2DAE77F-F234-4747-A349-F0EAF4475DC5}" destId="{63A82382-2B48-4B4B-A270-4DA63D8DC166}" srcOrd="7" destOrd="0" presId="urn:microsoft.com/office/officeart/2005/8/layout/process2"/>
    <dgm:cxn modelId="{302D30A0-127A-4776-AB95-4801E7D24FC5}" type="presParOf" srcId="{63A82382-2B48-4B4B-A270-4DA63D8DC166}" destId="{DF0F7A21-48C8-4B6D-AD2F-666763F83655}" srcOrd="0" destOrd="0" presId="urn:microsoft.com/office/officeart/2005/8/layout/process2"/>
    <dgm:cxn modelId="{BBA8116C-CDC8-4613-A564-E481E9796AA0}" type="presParOf" srcId="{F2DAE77F-F234-4747-A349-F0EAF4475DC5}" destId="{F9048653-4252-4162-A429-EFC1BB7BA42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EA4B2F-5F70-4152-A8E9-557FFC7479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>
      <mc:Choice xmlns:a14="http://schemas.microsoft.com/office/drawing/2010/main" Requires="a14">
        <dgm:pt modelId="{9F11F2D1-2431-4B60-A985-1D45B183A250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en-US" altLang="zh-CN" dirty="0" smtClean="0"/>
                <a:t>=1,V(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altLang="zh-CN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  <m: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sup>
                  </m:sSubSup>
                  <m:r>
                    <a:rPr lang="en-US" altLang="zh-CN" b="0" i="1" smtClean="0">
                      <a:latin typeface="Cambria Math" panose="02040503050406030204" pitchFamily="18" charset="0"/>
                    </a:rPr>
                    <m:t>,</m:t>
                  </m:r>
                  <m:sSubSup>
                    <m:sSubSupPr>
                      <m:ctrlPr>
                        <a:rPr lang="en-US" altLang="zh-CN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  <m: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sup>
                  </m:sSubSup>
                  <m:r>
                    <a:rPr lang="en-US" altLang="zh-CN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de-DE" dirty="0"/>
            </a:p>
          </dgm:t>
        </dgm:pt>
      </mc:Choice>
      <mc:Fallback>
        <dgm:pt modelId="{9F11F2D1-2431-4B60-A985-1D45B183A250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l-GR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altLang="zh-CN" dirty="0" smtClean="0"/>
                <a:t>=1,V(</a:t>
              </a:r>
              <a:r>
                <a:rPr lang="zh-CN" altLang="en-US" i="0" smtClean="0">
                  <a:latin typeface="Cambria Math" panose="02040503050406030204" pitchFamily="18" charset="0"/>
                </a:rPr>
                <a:t>𝜇</a:t>
              </a:r>
              <a:r>
                <a:rPr lang="en-US" altLang="zh-CN" i="0" smtClean="0">
                  <a:latin typeface="Cambria Math" panose="02040503050406030204" pitchFamily="18" charset="0"/>
                </a:rPr>
                <a:t>_</a:t>
              </a:r>
              <a:r>
                <a:rPr lang="en-US" altLang="zh-CN" b="0" i="0" smtClean="0">
                  <a:latin typeface="Cambria Math" panose="02040503050406030204" pitchFamily="18" charset="0"/>
                </a:rPr>
                <a:t>𝑘^𝑝,</a:t>
              </a:r>
              <a:r>
                <a:rPr lang="zh-CN" altLang="en-US" b="0" i="0" smtClean="0">
                  <a:latin typeface="Cambria Math" panose="02040503050406030204" pitchFamily="18" charset="0"/>
                </a:rPr>
                <a:t>𝜎</a:t>
              </a:r>
              <a:r>
                <a:rPr lang="en-US" altLang="zh-CN" b="0" i="0" smtClean="0">
                  <a:latin typeface="Cambria Math" panose="02040503050406030204" pitchFamily="18" charset="0"/>
                </a:rPr>
                <a:t>_𝑘^𝑝)</a:t>
              </a:r>
              <a:endParaRPr lang="de-DE" dirty="0"/>
            </a:p>
          </dgm:t>
        </dgm:pt>
      </mc:Fallback>
    </mc:AlternateContent>
    <dgm:pt modelId="{3FDB14B8-E789-4141-BC39-AAA038268E33}" type="parTrans" cxnId="{482C5D59-BC3F-4ACD-900C-C441FEB70A36}">
      <dgm:prSet/>
      <dgm:spPr/>
      <dgm:t>
        <a:bodyPr/>
        <a:lstStyle/>
        <a:p>
          <a:endParaRPr lang="de-DE"/>
        </a:p>
      </dgm:t>
    </dgm:pt>
    <dgm:pt modelId="{9B493DDF-510A-45C8-A680-4D89E1F09AEC}" type="sibTrans" cxnId="{482C5D59-BC3F-4ACD-900C-C441FEB70A36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3908FD48-6803-4610-B3B8-CEC5A4F96125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e>
                    <m:sub>
                      <m:r>
                        <m:rPr>
                          <m:sty m:val="p"/>
                        </m:rP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𝑒𝑡𝑒𝑟</m:t>
                      </m:r>
                    </m:sub>
                  </m:sSub>
                  <m:r>
                    <a:rPr lang="en-US" b="0" i="1" dirty="0" smtClean="0">
                      <a:latin typeface="Cambria Math" panose="02040503050406030204" pitchFamily="18" charset="0"/>
                    </a:rPr>
                    <m:t>: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</m:oMath>
              </a14:m>
              <a:r>
                <a:rPr lang="en-US" b="0" dirty="0" smtClean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de-DE" dirty="0" smtClean="0"/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de-DE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=1,…,3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e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de-DE" dirty="0" smtClean="0"/>
                <a:t>,</a:t>
              </a:r>
            </a:p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de-DE" dirty="0"/>
            </a:p>
          </dgm:t>
        </dgm:pt>
      </mc:Choice>
      <mc:Fallback>
        <dgm:pt modelId="{3908FD48-6803-4610-B3B8-CEC5A4F96125}">
          <dgm:prSet phldrT="[Text]"/>
          <dgm:spPr/>
          <dgm:t>
            <a:bodyPr/>
            <a:lstStyle/>
            <a:p>
              <a:r>
                <a:rPr lang="en-US" b="0" i="0" dirty="0" smtClean="0">
                  <a:latin typeface="Cambria Math" panose="02040503050406030204" pitchFamily="18" charset="0"/>
                </a:rPr>
                <a:t>𝑆_</a:t>
              </a:r>
              <a:r>
                <a:rPr lang="en-US" altLang="zh-CN" b="0" i="0" dirty="0" smtClean="0">
                  <a:latin typeface="Cambria Math" panose="02040503050406030204" pitchFamily="18" charset="0"/>
                </a:rPr>
                <a:t>d𝑒𝑡𝑒𝑟</a:t>
              </a:r>
              <a:r>
                <a:rPr lang="en-US" b="0" i="0" dirty="0" smtClean="0">
                  <a:latin typeface="Cambria Math" panose="02040503050406030204" pitchFamily="18" charset="0"/>
                </a:rPr>
                <a:t>:</a:t>
              </a:r>
              <a:r>
                <a:rPr lang="en-US" b="0" i="0" smtClean="0">
                  <a:latin typeface="Cambria Math" panose="02040503050406030204" pitchFamily="18" charset="0"/>
                </a:rPr>
                <a:t>(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1,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b="0" i="0" smtClean="0">
                  <a:latin typeface="Cambria Math" panose="02040503050406030204" pitchFamily="18" charset="0"/>
                </a:rPr>
                <a:t>2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_3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1,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_2</a:t>
              </a:r>
              <a:r>
                <a:rPr lang="en-US" b="0" i="0" smtClean="0">
                  <a:latin typeface="Cambria Math" panose="02040503050406030204" pitchFamily="18" charset="0"/>
                </a:rPr>
                <a:t>,</a:t>
              </a:r>
              <a:r>
                <a:rPr lang="en-US" b="0" dirty="0" smtClean="0"/>
                <a:t> 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_3</a:t>
              </a:r>
              <a:r>
                <a:rPr lang="en-US" b="0" i="0" smtClean="0">
                  <a:latin typeface="Cambria Math" panose="02040503050406030204" pitchFamily="18" charset="0"/>
                </a:rPr>
                <a:t>)</a:t>
              </a:r>
              <a:endParaRPr lang="de-DE" dirty="0" smtClean="0"/>
            </a:p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𝑚𝑖𝑛=〖𝑚𝑖𝑛〗_(𝑗=1,…,3) (𝑓(𝑧_𝑘│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r>
                <a:rPr lang="de-DE" dirty="0" smtClean="0"/>
                <a:t>,</a:t>
              </a:r>
            </a:p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</a:t>
              </a:r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b="0" i="0" smtClean="0">
                  <a:latin typeface="Cambria Math" panose="02040503050406030204" pitchFamily="18" charset="0"/>
                </a:rPr>
                <a:t>𝑚𝑖𝑛=〖𝑚𝑖𝑛〗_(𝑗=1,…,3) (𝑓(𝑧_𝑘│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endParaRPr lang="de-DE" dirty="0"/>
            </a:p>
          </dgm:t>
        </dgm:pt>
      </mc:Fallback>
    </mc:AlternateContent>
    <dgm:pt modelId="{3590CD30-BE81-4A10-9D11-CAF1DCF0C1AE}" type="parTrans" cxnId="{4F2F6C9A-DCDB-41CA-AD5F-370F64DF6B76}">
      <dgm:prSet/>
      <dgm:spPr/>
      <dgm:t>
        <a:bodyPr/>
        <a:lstStyle/>
        <a:p>
          <a:endParaRPr lang="de-DE"/>
        </a:p>
      </dgm:t>
    </dgm:pt>
    <dgm:pt modelId="{21602ADE-B2ED-4EED-9787-F15A08EB9258}" type="sibTrans" cxnId="{4F2F6C9A-DCDB-41CA-AD5F-370F64DF6B76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2231C1F3-62F6-483E-83D3-DBEE71E977AE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n-US" altLang="zh-CN" dirty="0" smtClean="0"/>
                <a:t>Wenn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altLang="zh-CN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  <m:r>
                    <a:rPr lang="en-US" altLang="zh-CN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r>
                <a:rPr lang="zh-CN" altLang="en-US" dirty="0" smtClean="0"/>
                <a:t>，</a:t>
              </a:r>
              <a:r>
                <a:rPr lang="en-US" altLang="zh-CN" dirty="0" err="1" smtClean="0"/>
                <a:t>dann</a:t>
              </a:r>
              <a:endParaRPr lang="de-DE" dirty="0"/>
            </a:p>
          </dgm:t>
        </dgm:pt>
      </mc:Choice>
      <mc:Fallback>
        <dgm:pt modelId="{2231C1F3-62F6-483E-83D3-DBEE71E977AE}">
          <dgm:prSet phldrT="[Text]">
            <dgm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dgm:style>
          </dgm:prSet>
          <dgm:spPr>
            <a:solidFill>
              <a:schemeClr val="accent1"/>
            </a:solidFill>
            <a:ln>
              <a:solidFill>
                <a:schemeClr val="accent1"/>
              </a:solidFill>
            </a:ln>
          </dgm:spPr>
          <dgm:t>
            <a:bodyPr/>
            <a:lstStyle/>
            <a:p>
              <a:r>
                <a:rPr lang="en-US" altLang="zh-CN" dirty="0" smtClean="0"/>
                <a:t>Wenn </a:t>
              </a:r>
              <a:r>
                <a:rPr lang="el-GR" altLang="zh-CN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altLang="zh-CN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r>
                <a:rPr lang="zh-CN" altLang="en-US" dirty="0" smtClean="0"/>
                <a:t>，</a:t>
              </a:r>
              <a:r>
                <a:rPr lang="en-US" altLang="zh-CN" dirty="0" err="1" smtClean="0"/>
                <a:t>dann</a:t>
              </a:r>
              <a:endParaRPr lang="de-DE" dirty="0"/>
            </a:p>
          </dgm:t>
        </dgm:pt>
      </mc:Fallback>
    </mc:AlternateContent>
    <dgm:pt modelId="{CB4E7B59-009E-48AA-BD1A-C431AF777520}" type="parTrans" cxnId="{D88E2D77-054E-4FA8-B3E9-0E2AD60E95E1}">
      <dgm:prSet/>
      <dgm:spPr/>
      <dgm:t>
        <a:bodyPr/>
        <a:lstStyle/>
        <a:p>
          <a:endParaRPr lang="zh-CN" altLang="en-US"/>
        </a:p>
      </dgm:t>
    </dgm:pt>
    <dgm:pt modelId="{692AD6D3-ED47-44A3-AD7D-F1831DE06D01}" type="sibTrans" cxnId="{D88E2D77-054E-4FA8-B3E9-0E2AD60E95E1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0D8C3D4-2737-4CA1-94AA-E4C4246A4102}">
          <dgm:prSet phldrT="[Text]"/>
          <dgm:spPr>
            <a:solidFill>
              <a:schemeClr val="accent2"/>
            </a:solidFill>
          </dgm:spPr>
          <dgm:t>
            <a:bodyPr/>
            <a:lstStyle/>
            <a:p>
              <a14:m>
                <m:oMath xmlns:m="http://schemas.openxmlformats.org/officeDocument/2006/math">
                  <m:r>
                    <a:rPr lang="de-DE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min</m:t>
                  </m:r>
                  <m:r>
                    <a:rPr lang="en-US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lang="el-GR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a14:m>
              <a:r>
                <a:rPr lang="de-DE" dirty="0" smtClean="0"/>
                <a:t>)</a:t>
              </a:r>
              <a:endParaRPr lang="de-DE" dirty="0"/>
            </a:p>
          </dgm:t>
        </dgm:pt>
      </mc:Choice>
      <mc:Fallback>
        <dgm:pt modelId="{50D8C3D4-2737-4CA1-94AA-E4C4246A4102}">
          <dgm:prSet phldrT="[Text]"/>
          <dgm:spPr>
            <a:solidFill>
              <a:schemeClr val="accent2"/>
            </a:solidFill>
          </dgm:spPr>
          <dgm:t>
            <a:bodyPr/>
            <a:lstStyle/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=min(</a:t>
              </a:r>
              <a:r>
                <a:rPr lang="el-GR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,(log⁡(𝜏))/(log⁡(𝜔_𝑚𝑖𝑛/𝜔_𝑚𝑎𝑥 ))</a:t>
              </a:r>
              <a:r>
                <a:rPr lang="de-DE" dirty="0" smtClean="0"/>
                <a:t>)</a:t>
              </a:r>
              <a:endParaRPr lang="de-DE" dirty="0"/>
            </a:p>
          </dgm:t>
        </dgm:pt>
      </mc:Fallback>
    </mc:AlternateContent>
    <dgm:pt modelId="{8C0DBAC8-0390-4E35-AA0F-6AE9BC5AA37B}" type="parTrans" cxnId="{52038CD7-E8B7-4BA6-BA2D-25B35EEFCCE8}">
      <dgm:prSet/>
      <dgm:spPr/>
      <dgm:t>
        <a:bodyPr/>
        <a:lstStyle/>
        <a:p>
          <a:endParaRPr lang="zh-CN" altLang="en-US"/>
        </a:p>
      </dgm:t>
    </dgm:pt>
    <dgm:pt modelId="{878D1FCE-0456-45F5-914D-1A18C3A9B274}" type="sibTrans" cxnId="{52038CD7-E8B7-4BA6-BA2D-25B35EEFCCE8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E6CF75C-574F-46D3-9DC8-81002C066BB3}">
          <dgm:prSet phldrT="[Text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m:oMathPara>
              </a14:m>
              <a:endParaRPr lang="de-DE" dirty="0" smtClean="0"/>
            </a:p>
            <a:p>
              <a:r>
                <a:rPr lang="de-DE" dirty="0" smtClean="0"/>
                <a:t>Verteilung anpassen,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de-DE" dirty="0" smtClean="0"/>
                <a:t>=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Λ</m:t>
                  </m:r>
                </m:oMath>
              </a14:m>
              <a:r>
                <a:rPr lang="de-DE" dirty="0" smtClean="0"/>
                <a:t>-</a:t>
              </a:r>
              <a14:m>
                <m:oMath xmlns:m="http://schemas.openxmlformats.org/officeDocument/2006/math">
                  <m:r>
                    <a:rPr lang="de-DE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oMath>
              </a14:m>
              <a:endParaRPr lang="de-DE" dirty="0"/>
            </a:p>
          </dgm:t>
        </dgm:pt>
      </mc:Choice>
      <mc:Fallback>
        <dgm:pt modelId="{6E6CF75C-574F-46D3-9DC8-81002C066BB3}">
          <dgm:prSet phldrT="[Text]"/>
          <dgm:spPr/>
          <dgm:t>
            <a:bodyPr/>
            <a:lstStyle/>
            <a:p>
              <a:r>
                <a:rPr lang="de-DE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𝑗=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en-US" b="0" i="0" smtClean="0">
                  <a:latin typeface="Cambria Math" panose="02040503050406030204" pitchFamily="18" charset="0"/>
                </a:rPr>
                <a:t>𝑗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∙〖</a:t>
              </a:r>
              <a:r>
                <a:rPr lang="en-US" b="0" i="0" smtClean="0">
                  <a:latin typeface="Cambria Math" panose="02040503050406030204" pitchFamily="18" charset="0"/>
                </a:rPr>
                <a:t>(𝑓(</a:t>
              </a:r>
              <a:r>
                <a:rPr lang="en-US" b="0" i="0" smtClean="0">
                  <a:latin typeface="Cambria Math" panose="02040503050406030204" pitchFamily="18" charset="0"/>
                </a:rPr>
                <a:t>𝑧_𝑘│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 smtClean="0">
                  <a:latin typeface="Cambria Math" panose="02040503050406030204" pitchFamily="18" charset="0"/>
                </a:rPr>
                <a:t>𝑗 ))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〗^𝜆</a:t>
              </a:r>
              <a:endParaRPr lang="de-DE" dirty="0" smtClean="0"/>
            </a:p>
            <a:p>
              <a:r>
                <a:rPr lang="de-DE" dirty="0" smtClean="0"/>
                <a:t>Verteilung anpassen,</a:t>
              </a:r>
              <a:r>
                <a:rPr lang="el-GR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de-DE" dirty="0" smtClean="0"/>
                <a:t>=</a:t>
              </a:r>
              <a:r>
                <a:rPr lang="el-GR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Λ</a:t>
              </a:r>
              <a:r>
                <a:rPr lang="de-DE" dirty="0" smtClean="0"/>
                <a:t>-</a:t>
              </a:r>
              <a:r>
                <a:rPr lang="de-DE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endParaRPr lang="de-DE" dirty="0"/>
            </a:p>
          </dgm:t>
        </dgm:pt>
      </mc:Fallback>
    </mc:AlternateContent>
    <dgm:pt modelId="{8C4962DC-622C-4610-9AF2-A8C550F291DD}" type="par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119D56C3-47F5-4D43-9823-2D5A55988850}" type="sibTrans" cxnId="{CCD2C85E-1C05-4B3A-A2E3-78A2E729D0B6}">
      <dgm:prSet/>
      <dgm:spPr/>
      <dgm:t>
        <a:bodyPr/>
        <a:lstStyle/>
        <a:p>
          <a:endParaRPr lang="zh-CN" altLang="en-US"/>
        </a:p>
      </dgm:t>
    </dgm:pt>
    <dgm:pt modelId="{F2DAE77F-F234-4747-A349-F0EAF4475DC5}" type="pres">
      <dgm:prSet presAssocID="{BCEA4B2F-5F70-4152-A8E9-557FFC74792E}" presName="linearFlow" presStyleCnt="0">
        <dgm:presLayoutVars>
          <dgm:resizeHandles val="exact"/>
        </dgm:presLayoutVars>
      </dgm:prSet>
      <dgm:spPr/>
    </dgm:pt>
    <dgm:pt modelId="{1B952FE4-4CD8-430D-8EE0-22FD9B0E7B7E}" type="pres">
      <dgm:prSet presAssocID="{9F11F2D1-2431-4B60-A985-1D45B183A250}" presName="node" presStyleLbl="node1" presStyleIdx="0" presStyleCnt="5" custScaleX="236427" custScaleY="5209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19933E-C4B2-4557-B810-EA881E51F833}" type="pres">
      <dgm:prSet presAssocID="{9B493DDF-510A-45C8-A680-4D89E1F09AEC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156D4E0-4C9D-415C-AB7C-424AB5BCBE04}" type="pres">
      <dgm:prSet presAssocID="{9B493DDF-510A-45C8-A680-4D89E1F09AE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3A138DD-A430-4544-BF48-F2849BC68ABD}" type="pres">
      <dgm:prSet presAssocID="{2231C1F3-62F6-483E-83D3-DBEE71E977AE}" presName="node" presStyleLbl="node1" presStyleIdx="1" presStyleCnt="5" custScaleX="236427" custScaleY="52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1A4151-4CD1-4213-B905-401F18B0BE87}" type="pres">
      <dgm:prSet presAssocID="{692AD6D3-ED47-44A3-AD7D-F1831DE06D01}" presName="sibTrans" presStyleLbl="sibTrans2D1" presStyleIdx="1" presStyleCnt="4"/>
      <dgm:spPr/>
    </dgm:pt>
    <dgm:pt modelId="{59F8CD7E-2A66-401A-BF3F-916B04512A37}" type="pres">
      <dgm:prSet presAssocID="{692AD6D3-ED47-44A3-AD7D-F1831DE06D01}" presName="connectorText" presStyleLbl="sibTrans2D1" presStyleIdx="1" presStyleCnt="4"/>
      <dgm:spPr/>
    </dgm:pt>
    <dgm:pt modelId="{571EE3FC-0676-4659-AF15-C40C210F3A2D}" type="pres">
      <dgm:prSet presAssocID="{3908FD48-6803-4610-B3B8-CEC5A4F96125}" presName="node" presStyleLbl="node1" presStyleIdx="2" presStyleCnt="5" custScaleX="237228" custScaleY="1540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A47306-2439-4608-A569-6E5DE18B16C8}" type="pres">
      <dgm:prSet presAssocID="{21602ADE-B2ED-4EED-9787-F15A08EB9258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D982EEDA-B817-4100-A060-9D0D266882C0}" type="pres">
      <dgm:prSet presAssocID="{21602ADE-B2ED-4EED-9787-F15A08EB925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106D02A-E387-4CA6-9E8B-49EE469E65E6}" type="pres">
      <dgm:prSet presAssocID="{50D8C3D4-2737-4CA1-94AA-E4C4246A4102}" presName="node" presStyleLbl="node1" presStyleIdx="3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A82382-2B48-4B4B-A270-4DA63D8DC166}" type="pres">
      <dgm:prSet presAssocID="{878D1FCE-0456-45F5-914D-1A18C3A9B274}" presName="sibTrans" presStyleLbl="sibTrans2D1" presStyleIdx="3" presStyleCnt="4"/>
      <dgm:spPr/>
    </dgm:pt>
    <dgm:pt modelId="{DF0F7A21-48C8-4B6D-AD2F-666763F83655}" type="pres">
      <dgm:prSet presAssocID="{878D1FCE-0456-45F5-914D-1A18C3A9B274}" presName="connectorText" presStyleLbl="sibTrans2D1" presStyleIdx="3" presStyleCnt="4"/>
      <dgm:spPr/>
    </dgm:pt>
    <dgm:pt modelId="{F9048653-4252-4162-A429-EFC1BB7BA421}" type="pres">
      <dgm:prSet presAssocID="{6E6CF75C-574F-46D3-9DC8-81002C066BB3}" presName="node" presStyleLbl="node1" presStyleIdx="4" presStyleCnt="5" custScaleX="2399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2960B9-5A6A-432E-9540-7584DE99D62C}" type="presOf" srcId="{878D1FCE-0456-45F5-914D-1A18C3A9B274}" destId="{DF0F7A21-48C8-4B6D-AD2F-666763F83655}" srcOrd="1" destOrd="0" presId="urn:microsoft.com/office/officeart/2005/8/layout/process2"/>
    <dgm:cxn modelId="{FB2F9C47-A139-414A-935D-B9059D18DD04}" type="presOf" srcId="{21602ADE-B2ED-4EED-9787-F15A08EB9258}" destId="{D982EEDA-B817-4100-A060-9D0D266882C0}" srcOrd="1" destOrd="0" presId="urn:microsoft.com/office/officeart/2005/8/layout/process2"/>
    <dgm:cxn modelId="{4F2F6C9A-DCDB-41CA-AD5F-370F64DF6B76}" srcId="{BCEA4B2F-5F70-4152-A8E9-557FFC74792E}" destId="{3908FD48-6803-4610-B3B8-CEC5A4F96125}" srcOrd="2" destOrd="0" parTransId="{3590CD30-BE81-4A10-9D11-CAF1DCF0C1AE}" sibTransId="{21602ADE-B2ED-4EED-9787-F15A08EB9258}"/>
    <dgm:cxn modelId="{4C32F2AD-813A-4691-8735-97E6F5F2E8EC}" type="presOf" srcId="{692AD6D3-ED47-44A3-AD7D-F1831DE06D01}" destId="{59F8CD7E-2A66-401A-BF3F-916B04512A37}" srcOrd="1" destOrd="0" presId="urn:microsoft.com/office/officeart/2005/8/layout/process2"/>
    <dgm:cxn modelId="{5E9AF2FB-9E80-4854-8868-030FE2E76F84}" type="presOf" srcId="{50D8C3D4-2737-4CA1-94AA-E4C4246A4102}" destId="{A106D02A-E387-4CA6-9E8B-49EE469E65E6}" srcOrd="0" destOrd="0" presId="urn:microsoft.com/office/officeart/2005/8/layout/process2"/>
    <dgm:cxn modelId="{482C5D59-BC3F-4ACD-900C-C441FEB70A36}" srcId="{BCEA4B2F-5F70-4152-A8E9-557FFC74792E}" destId="{9F11F2D1-2431-4B60-A985-1D45B183A250}" srcOrd="0" destOrd="0" parTransId="{3FDB14B8-E789-4141-BC39-AAA038268E33}" sibTransId="{9B493DDF-510A-45C8-A680-4D89E1F09AEC}"/>
    <dgm:cxn modelId="{CCD2C85E-1C05-4B3A-A2E3-78A2E729D0B6}" srcId="{BCEA4B2F-5F70-4152-A8E9-557FFC74792E}" destId="{6E6CF75C-574F-46D3-9DC8-81002C066BB3}" srcOrd="4" destOrd="0" parTransId="{8C4962DC-622C-4610-9AF2-A8C550F291DD}" sibTransId="{119D56C3-47F5-4D43-9823-2D5A55988850}"/>
    <dgm:cxn modelId="{52038CD7-E8B7-4BA6-BA2D-25B35EEFCCE8}" srcId="{BCEA4B2F-5F70-4152-A8E9-557FFC74792E}" destId="{50D8C3D4-2737-4CA1-94AA-E4C4246A4102}" srcOrd="3" destOrd="0" parTransId="{8C0DBAC8-0390-4E35-AA0F-6AE9BC5AA37B}" sibTransId="{878D1FCE-0456-45F5-914D-1A18C3A9B274}"/>
    <dgm:cxn modelId="{7D31CEA4-24F1-4F4F-A5D5-B342BD1ECA13}" type="presOf" srcId="{9F11F2D1-2431-4B60-A985-1D45B183A250}" destId="{1B952FE4-4CD8-430D-8EE0-22FD9B0E7B7E}" srcOrd="0" destOrd="0" presId="urn:microsoft.com/office/officeart/2005/8/layout/process2"/>
    <dgm:cxn modelId="{00C108AA-FD87-45F1-9E79-AD1BB4AA8125}" type="presOf" srcId="{9B493DDF-510A-45C8-A680-4D89E1F09AEC}" destId="{9156D4E0-4C9D-415C-AB7C-424AB5BCBE04}" srcOrd="1" destOrd="0" presId="urn:microsoft.com/office/officeart/2005/8/layout/process2"/>
    <dgm:cxn modelId="{015DDCBD-FCDF-41F5-8CD4-1DE49CBFC41A}" type="presOf" srcId="{BCEA4B2F-5F70-4152-A8E9-557FFC74792E}" destId="{F2DAE77F-F234-4747-A349-F0EAF4475DC5}" srcOrd="0" destOrd="0" presId="urn:microsoft.com/office/officeart/2005/8/layout/process2"/>
    <dgm:cxn modelId="{AC97CA58-3869-4D9F-ACB9-C285A41CFAEE}" type="presOf" srcId="{3908FD48-6803-4610-B3B8-CEC5A4F96125}" destId="{571EE3FC-0676-4659-AF15-C40C210F3A2D}" srcOrd="0" destOrd="0" presId="urn:microsoft.com/office/officeart/2005/8/layout/process2"/>
    <dgm:cxn modelId="{D88E2D77-054E-4FA8-B3E9-0E2AD60E95E1}" srcId="{BCEA4B2F-5F70-4152-A8E9-557FFC74792E}" destId="{2231C1F3-62F6-483E-83D3-DBEE71E977AE}" srcOrd="1" destOrd="0" parTransId="{CB4E7B59-009E-48AA-BD1A-C431AF777520}" sibTransId="{692AD6D3-ED47-44A3-AD7D-F1831DE06D01}"/>
    <dgm:cxn modelId="{439F77FF-D8AF-4736-AAB5-6957A4DEDCFB}" type="presOf" srcId="{878D1FCE-0456-45F5-914D-1A18C3A9B274}" destId="{63A82382-2B48-4B4B-A270-4DA63D8DC166}" srcOrd="0" destOrd="0" presId="urn:microsoft.com/office/officeart/2005/8/layout/process2"/>
    <dgm:cxn modelId="{A1224C83-BF54-4173-87E0-BFF326849344}" type="presOf" srcId="{6E6CF75C-574F-46D3-9DC8-81002C066BB3}" destId="{F9048653-4252-4162-A429-EFC1BB7BA421}" srcOrd="0" destOrd="0" presId="urn:microsoft.com/office/officeart/2005/8/layout/process2"/>
    <dgm:cxn modelId="{0C05EEF8-5656-42A2-B698-6133626757AF}" type="presOf" srcId="{9B493DDF-510A-45C8-A680-4D89E1F09AEC}" destId="{4B19933E-C4B2-4557-B810-EA881E51F833}" srcOrd="0" destOrd="0" presId="urn:microsoft.com/office/officeart/2005/8/layout/process2"/>
    <dgm:cxn modelId="{864A2DB0-0D27-471B-A992-5955D130C586}" type="presOf" srcId="{2231C1F3-62F6-483E-83D3-DBEE71E977AE}" destId="{53A138DD-A430-4544-BF48-F2849BC68ABD}" srcOrd="0" destOrd="0" presId="urn:microsoft.com/office/officeart/2005/8/layout/process2"/>
    <dgm:cxn modelId="{A0946674-FB16-4594-8EB2-C689A5B4BC38}" type="presOf" srcId="{21602ADE-B2ED-4EED-9787-F15A08EB9258}" destId="{6EA47306-2439-4608-A569-6E5DE18B16C8}" srcOrd="0" destOrd="0" presId="urn:microsoft.com/office/officeart/2005/8/layout/process2"/>
    <dgm:cxn modelId="{EB82A5E2-E774-45A0-9282-B9294598B488}" type="presOf" srcId="{692AD6D3-ED47-44A3-AD7D-F1831DE06D01}" destId="{EB1A4151-4CD1-4213-B905-401F18B0BE87}" srcOrd="0" destOrd="0" presId="urn:microsoft.com/office/officeart/2005/8/layout/process2"/>
    <dgm:cxn modelId="{EFCC593C-EE9F-4FB9-980E-7D90968BB782}" type="presParOf" srcId="{F2DAE77F-F234-4747-A349-F0EAF4475DC5}" destId="{1B952FE4-4CD8-430D-8EE0-22FD9B0E7B7E}" srcOrd="0" destOrd="0" presId="urn:microsoft.com/office/officeart/2005/8/layout/process2"/>
    <dgm:cxn modelId="{72F7262A-85A2-42C8-B441-253DA4771200}" type="presParOf" srcId="{F2DAE77F-F234-4747-A349-F0EAF4475DC5}" destId="{4B19933E-C4B2-4557-B810-EA881E51F833}" srcOrd="1" destOrd="0" presId="urn:microsoft.com/office/officeart/2005/8/layout/process2"/>
    <dgm:cxn modelId="{9AA17841-9097-4A27-8A36-EE8C71FE6406}" type="presParOf" srcId="{4B19933E-C4B2-4557-B810-EA881E51F833}" destId="{9156D4E0-4C9D-415C-AB7C-424AB5BCBE04}" srcOrd="0" destOrd="0" presId="urn:microsoft.com/office/officeart/2005/8/layout/process2"/>
    <dgm:cxn modelId="{E230649F-641F-4872-8742-1C7F78D52CC9}" type="presParOf" srcId="{F2DAE77F-F234-4747-A349-F0EAF4475DC5}" destId="{53A138DD-A430-4544-BF48-F2849BC68ABD}" srcOrd="2" destOrd="0" presId="urn:microsoft.com/office/officeart/2005/8/layout/process2"/>
    <dgm:cxn modelId="{A4E6DDED-C227-4815-B695-5A7748D8FA0C}" type="presParOf" srcId="{F2DAE77F-F234-4747-A349-F0EAF4475DC5}" destId="{EB1A4151-4CD1-4213-B905-401F18B0BE87}" srcOrd="3" destOrd="0" presId="urn:microsoft.com/office/officeart/2005/8/layout/process2"/>
    <dgm:cxn modelId="{FF74A686-21C4-483A-B368-4CAA0FDA7EA5}" type="presParOf" srcId="{EB1A4151-4CD1-4213-B905-401F18B0BE87}" destId="{59F8CD7E-2A66-401A-BF3F-916B04512A37}" srcOrd="0" destOrd="0" presId="urn:microsoft.com/office/officeart/2005/8/layout/process2"/>
    <dgm:cxn modelId="{6A0646FB-0101-45F5-95DF-ED199607ADA9}" type="presParOf" srcId="{F2DAE77F-F234-4747-A349-F0EAF4475DC5}" destId="{571EE3FC-0676-4659-AF15-C40C210F3A2D}" srcOrd="4" destOrd="0" presId="urn:microsoft.com/office/officeart/2005/8/layout/process2"/>
    <dgm:cxn modelId="{D74A97D5-BC07-4408-9D33-38390A214217}" type="presParOf" srcId="{F2DAE77F-F234-4747-A349-F0EAF4475DC5}" destId="{6EA47306-2439-4608-A569-6E5DE18B16C8}" srcOrd="5" destOrd="0" presId="urn:microsoft.com/office/officeart/2005/8/layout/process2"/>
    <dgm:cxn modelId="{266510AB-4799-48E8-B231-0F042C63BC09}" type="presParOf" srcId="{6EA47306-2439-4608-A569-6E5DE18B16C8}" destId="{D982EEDA-B817-4100-A060-9D0D266882C0}" srcOrd="0" destOrd="0" presId="urn:microsoft.com/office/officeart/2005/8/layout/process2"/>
    <dgm:cxn modelId="{E2A0AD39-0BF8-4414-9C81-B1289E0FF985}" type="presParOf" srcId="{F2DAE77F-F234-4747-A349-F0EAF4475DC5}" destId="{A106D02A-E387-4CA6-9E8B-49EE469E65E6}" srcOrd="6" destOrd="0" presId="urn:microsoft.com/office/officeart/2005/8/layout/process2"/>
    <dgm:cxn modelId="{3F2404B0-D6D6-41B7-A026-9A2EE67DFD1A}" type="presParOf" srcId="{F2DAE77F-F234-4747-A349-F0EAF4475DC5}" destId="{63A82382-2B48-4B4B-A270-4DA63D8DC166}" srcOrd="7" destOrd="0" presId="urn:microsoft.com/office/officeart/2005/8/layout/process2"/>
    <dgm:cxn modelId="{302D30A0-127A-4776-AB95-4801E7D24FC5}" type="presParOf" srcId="{63A82382-2B48-4B4B-A270-4DA63D8DC166}" destId="{DF0F7A21-48C8-4B6D-AD2F-666763F83655}" srcOrd="0" destOrd="0" presId="urn:microsoft.com/office/officeart/2005/8/layout/process2"/>
    <dgm:cxn modelId="{BBA8116C-CDC8-4613-A564-E481E9796AA0}" type="presParOf" srcId="{F2DAE77F-F234-4747-A349-F0EAF4475DC5}" destId="{F9048653-4252-4162-A429-EFC1BB7BA42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2D2F77-2DE7-4AFB-AC77-285889890C44}">
      <dsp:nvSpPr>
        <dsp:cNvPr id="0" name=""/>
        <dsp:cNvSpPr/>
      </dsp:nvSpPr>
      <dsp:spPr>
        <a:xfrm rot="5400000">
          <a:off x="-165208" y="166107"/>
          <a:ext cx="1101391" cy="770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err="1"/>
            <a:t>Einarbeitung</a:t>
          </a:r>
          <a:endParaRPr lang="zh-CN" altLang="en-US" sz="900" b="1" kern="1200" dirty="0"/>
        </a:p>
      </dsp:txBody>
      <dsp:txXfrm rot="-5400000">
        <a:off x="1" y="386385"/>
        <a:ext cx="770974" cy="330417"/>
      </dsp:txXfrm>
    </dsp:sp>
    <dsp:sp modelId="{22075CBA-B54D-4253-80EF-6C6976D9BE27}">
      <dsp:nvSpPr>
        <dsp:cNvPr id="0" name=""/>
        <dsp:cNvSpPr/>
      </dsp:nvSpPr>
      <dsp:spPr>
        <a:xfrm rot="5400000">
          <a:off x="3614974" y="-2843101"/>
          <a:ext cx="715904" cy="64039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altLang="en-US" sz="1400" b="1" kern="1200" dirty="0"/>
            <a:t>Einarbeitung in die nötigen Grundlagen (Bayes-Filterung, duale Quaternionen, Bingham Verteilung) </a:t>
          </a:r>
          <a:endParaRPr lang="zh-CN" altLang="en-US" sz="1400" b="1" kern="1200" dirty="0"/>
        </a:p>
      </dsp:txBody>
      <dsp:txXfrm rot="-5400000">
        <a:off x="770974" y="35847"/>
        <a:ext cx="6368957" cy="646008"/>
      </dsp:txXfrm>
    </dsp:sp>
    <dsp:sp modelId="{10AC7D36-50F8-48A4-BDA1-F86BA9F40197}">
      <dsp:nvSpPr>
        <dsp:cNvPr id="0" name=""/>
        <dsp:cNvSpPr/>
      </dsp:nvSpPr>
      <dsp:spPr>
        <a:xfrm rot="5400000">
          <a:off x="-165208" y="1150450"/>
          <a:ext cx="1101391" cy="770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 err="1"/>
            <a:t>Einarbeitung</a:t>
          </a:r>
          <a:endParaRPr lang="zh-CN" altLang="en-US" sz="700" b="1" kern="1200" dirty="0"/>
        </a:p>
      </dsp:txBody>
      <dsp:txXfrm rot="-5400000">
        <a:off x="1" y="1370728"/>
        <a:ext cx="770974" cy="330417"/>
      </dsp:txXfrm>
    </dsp:sp>
    <dsp:sp modelId="{952AC990-7908-46EF-90D8-61E8C728F0A5}">
      <dsp:nvSpPr>
        <dsp:cNvPr id="0" name=""/>
        <dsp:cNvSpPr/>
      </dsp:nvSpPr>
      <dsp:spPr>
        <a:xfrm rot="5400000">
          <a:off x="3614974" y="-1858759"/>
          <a:ext cx="715904" cy="64039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b="1" kern="1200" noProof="0" dirty="0"/>
            <a:t>Einarbeitung</a:t>
          </a:r>
          <a:r>
            <a:rPr lang="en-US" sz="1500" b="1" kern="1200" dirty="0"/>
            <a:t> in das am ISAS </a:t>
          </a:r>
          <a:r>
            <a:rPr lang="en-US" sz="1500" b="1" kern="1200" dirty="0" err="1"/>
            <a:t>entwickelte</a:t>
          </a:r>
          <a:r>
            <a:rPr lang="en-US" sz="1500" b="1" kern="1200" dirty="0"/>
            <a:t> </a:t>
          </a:r>
          <a:r>
            <a:rPr lang="en-US" sz="1500" b="1" kern="1200" dirty="0" err="1"/>
            <a:t>Verfahren</a:t>
          </a:r>
          <a:r>
            <a:rPr lang="en-US" sz="1500" b="1" kern="1200" dirty="0"/>
            <a:t> </a:t>
          </a:r>
          <a:endParaRPr lang="zh-CN" altLang="en-US" sz="1500" b="1" kern="1200" dirty="0"/>
        </a:p>
      </dsp:txBody>
      <dsp:txXfrm rot="-5400000">
        <a:off x="770974" y="1020189"/>
        <a:ext cx="6368957" cy="646008"/>
      </dsp:txXfrm>
    </dsp:sp>
    <dsp:sp modelId="{4147757D-6937-45E5-8B0A-3158BB59AC20}">
      <dsp:nvSpPr>
        <dsp:cNvPr id="0" name=""/>
        <dsp:cNvSpPr/>
      </dsp:nvSpPr>
      <dsp:spPr>
        <a:xfrm rot="5400000">
          <a:off x="-165208" y="2134792"/>
          <a:ext cx="1101391" cy="770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700" b="1" kern="1200" dirty="0"/>
            <a:t>Entwurf</a:t>
          </a:r>
          <a:r>
            <a:rPr lang="de-DE" altLang="en-US" sz="700" kern="1200" dirty="0"/>
            <a:t> </a:t>
          </a:r>
          <a:endParaRPr lang="zh-CN" altLang="en-US" sz="700" kern="1200" dirty="0"/>
        </a:p>
      </dsp:txBody>
      <dsp:txXfrm rot="-5400000">
        <a:off x="1" y="2355070"/>
        <a:ext cx="770974" cy="330417"/>
      </dsp:txXfrm>
    </dsp:sp>
    <dsp:sp modelId="{E2A84423-7461-4CB4-87FD-9BAAE3160162}">
      <dsp:nvSpPr>
        <dsp:cNvPr id="0" name=""/>
        <dsp:cNvSpPr/>
      </dsp:nvSpPr>
      <dsp:spPr>
        <a:xfrm rot="5400000">
          <a:off x="3614974" y="-874416"/>
          <a:ext cx="715904" cy="64039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altLang="en-US" sz="1500" b="1" kern="1200" dirty="0"/>
            <a:t>Entwurf geeigneter System- und Messmodelle unter Verwendung von Vorarbeiten der letzten Semester </a:t>
          </a:r>
          <a:endParaRPr lang="zh-CN" alt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500" kern="1200" dirty="0"/>
        </a:p>
      </dsp:txBody>
      <dsp:txXfrm rot="-5400000">
        <a:off x="770974" y="2004532"/>
        <a:ext cx="6368957" cy="646008"/>
      </dsp:txXfrm>
    </dsp:sp>
    <dsp:sp modelId="{77ABFD55-92B8-4E1B-ABF1-B6F5E58B50C5}">
      <dsp:nvSpPr>
        <dsp:cNvPr id="0" name=""/>
        <dsp:cNvSpPr/>
      </dsp:nvSpPr>
      <dsp:spPr>
        <a:xfrm rot="5400000">
          <a:off x="-165208" y="3119135"/>
          <a:ext cx="1101391" cy="770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700" b="1" kern="1200" dirty="0" err="1"/>
            <a:t>Implementierung</a:t>
          </a:r>
          <a:endParaRPr lang="zh-CN" altLang="en-US" sz="700" b="1" kern="1200" dirty="0"/>
        </a:p>
      </dsp:txBody>
      <dsp:txXfrm rot="-5400000">
        <a:off x="1" y="3339413"/>
        <a:ext cx="770974" cy="330417"/>
      </dsp:txXfrm>
    </dsp:sp>
    <dsp:sp modelId="{748659A2-D69C-48DD-B4DE-E2CB1482F06A}">
      <dsp:nvSpPr>
        <dsp:cNvPr id="0" name=""/>
        <dsp:cNvSpPr/>
      </dsp:nvSpPr>
      <dsp:spPr>
        <a:xfrm rot="5400000">
          <a:off x="3614974" y="109926"/>
          <a:ext cx="715904" cy="64039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err="1"/>
            <a:t>Implementierung</a:t>
          </a:r>
          <a:r>
            <a:rPr lang="en-US" sz="1500" b="1" kern="1200" dirty="0"/>
            <a:t> des </a:t>
          </a:r>
          <a:r>
            <a:rPr lang="en-US" sz="1500" b="1" kern="1200" dirty="0" err="1"/>
            <a:t>Verfahrens</a:t>
          </a:r>
          <a:r>
            <a:rPr lang="en-US" sz="1500" b="1" kern="1200" dirty="0"/>
            <a:t> und </a:t>
          </a:r>
          <a:r>
            <a:rPr lang="en-US" sz="1500" b="1" kern="1200" dirty="0" err="1"/>
            <a:t>eines</a:t>
          </a:r>
          <a:r>
            <a:rPr lang="en-US" sz="1500" b="1" kern="1200" dirty="0"/>
            <a:t> </a:t>
          </a:r>
          <a:r>
            <a:rPr lang="en-US" sz="1500" b="1" kern="1200" dirty="0" err="1"/>
            <a:t>Vergleichsverfahrens</a:t>
          </a:r>
          <a:r>
            <a:rPr lang="en-US" sz="1500" b="1" kern="1200" dirty="0"/>
            <a:t> (z. B. UKF </a:t>
          </a:r>
          <a:r>
            <a:rPr lang="en-US" sz="1500" b="1" kern="1200" dirty="0" err="1"/>
            <a:t>oder</a:t>
          </a:r>
          <a:r>
            <a:rPr lang="en-US" sz="1500" b="1" kern="1200" dirty="0"/>
            <a:t> </a:t>
          </a:r>
          <a:r>
            <a:rPr lang="en-US" sz="1500" b="1" kern="1200" dirty="0" err="1"/>
            <a:t>Partikelfilter</a:t>
          </a:r>
          <a:r>
            <a:rPr lang="en-US" sz="1500" b="1" kern="1200" dirty="0"/>
            <a:t>) </a:t>
          </a:r>
          <a:endParaRPr lang="zh-CN" altLang="en-US" sz="1500" b="1" kern="1200" dirty="0"/>
        </a:p>
      </dsp:txBody>
      <dsp:txXfrm rot="-5400000">
        <a:off x="770974" y="2988874"/>
        <a:ext cx="6368957" cy="646008"/>
      </dsp:txXfrm>
    </dsp:sp>
    <dsp:sp modelId="{BF127BEF-3A79-4E42-9641-410E4C65D377}">
      <dsp:nvSpPr>
        <dsp:cNvPr id="0" name=""/>
        <dsp:cNvSpPr/>
      </dsp:nvSpPr>
      <dsp:spPr>
        <a:xfrm rot="5400000">
          <a:off x="-165208" y="4103478"/>
          <a:ext cx="1101391" cy="770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b="1" kern="1200" dirty="0"/>
            <a:t>Evaluation</a:t>
          </a:r>
          <a:endParaRPr lang="zh-CN" altLang="en-US" sz="700" b="1" kern="1200" dirty="0"/>
        </a:p>
      </dsp:txBody>
      <dsp:txXfrm rot="-5400000">
        <a:off x="1" y="4323756"/>
        <a:ext cx="770974" cy="330417"/>
      </dsp:txXfrm>
    </dsp:sp>
    <dsp:sp modelId="{56A89B2F-A528-49D8-A69D-D11C8207DD51}">
      <dsp:nvSpPr>
        <dsp:cNvPr id="0" name=""/>
        <dsp:cNvSpPr/>
      </dsp:nvSpPr>
      <dsp:spPr>
        <a:xfrm rot="5400000">
          <a:off x="3614974" y="1094268"/>
          <a:ext cx="715904" cy="64039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/>
            <a:t>Evaluation des </a:t>
          </a:r>
          <a:r>
            <a:rPr lang="de-DE" sz="1500" b="1" kern="1200" noProof="0" dirty="0"/>
            <a:t>Verfahrens</a:t>
          </a:r>
          <a:r>
            <a:rPr lang="en-US" sz="1500" b="1" kern="1200" dirty="0"/>
            <a:t> in </a:t>
          </a:r>
          <a:r>
            <a:rPr lang="en-US" sz="1500" b="1" kern="1200" dirty="0" err="1"/>
            <a:t>Simulationen</a:t>
          </a:r>
          <a:r>
            <a:rPr lang="en-US" sz="1500" b="1" kern="1200" dirty="0"/>
            <a:t> und </a:t>
          </a:r>
          <a:r>
            <a:rPr lang="en-US" sz="1500" b="1" kern="1200" dirty="0" err="1"/>
            <a:t>mit</a:t>
          </a:r>
          <a:r>
            <a:rPr lang="en-US" sz="1500" b="1" kern="1200" dirty="0"/>
            <a:t> </a:t>
          </a:r>
          <a:r>
            <a:rPr lang="en-US" sz="1500" b="1" kern="1200" dirty="0" err="1"/>
            <a:t>realen</a:t>
          </a:r>
          <a:r>
            <a:rPr lang="en-US" sz="1500" b="1" kern="1200" dirty="0"/>
            <a:t> </a:t>
          </a:r>
          <a:r>
            <a:rPr lang="en-US" sz="1500" b="1" kern="1200" dirty="0" err="1"/>
            <a:t>Daten</a:t>
          </a:r>
          <a:r>
            <a:rPr lang="en-US" sz="1500" b="1" kern="1200" dirty="0"/>
            <a:t> </a:t>
          </a:r>
          <a:endParaRPr lang="zh-CN" altLang="en-US" sz="1500" b="1" kern="1200" dirty="0"/>
        </a:p>
      </dsp:txBody>
      <dsp:txXfrm rot="-5400000">
        <a:off x="770974" y="3973216"/>
        <a:ext cx="6368957" cy="6460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9D7AE-76B4-46A4-A92C-EA8BA2F1DC0F}">
      <dsp:nvSpPr>
        <dsp:cNvPr id="0" name=""/>
        <dsp:cNvSpPr/>
      </dsp:nvSpPr>
      <dsp:spPr>
        <a:xfrm>
          <a:off x="2133600" y="1018022"/>
          <a:ext cx="130992" cy="573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873"/>
              </a:lnTo>
              <a:lnTo>
                <a:pt x="130992" y="5738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6D86A-E388-4FCE-8443-99AC6D50E494}">
      <dsp:nvSpPr>
        <dsp:cNvPr id="0" name=""/>
        <dsp:cNvSpPr/>
      </dsp:nvSpPr>
      <dsp:spPr>
        <a:xfrm>
          <a:off x="2002607" y="1018022"/>
          <a:ext cx="130992" cy="573873"/>
        </a:xfrm>
        <a:custGeom>
          <a:avLst/>
          <a:gdLst/>
          <a:ahLst/>
          <a:cxnLst/>
          <a:rect l="0" t="0" r="0" b="0"/>
          <a:pathLst>
            <a:path>
              <a:moveTo>
                <a:pt x="130992" y="0"/>
              </a:moveTo>
              <a:lnTo>
                <a:pt x="130992" y="573873"/>
              </a:lnTo>
              <a:lnTo>
                <a:pt x="0" y="5738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C5776D-9434-4294-AB5C-A000541FD2A3}">
      <dsp:nvSpPr>
        <dsp:cNvPr id="0" name=""/>
        <dsp:cNvSpPr/>
      </dsp:nvSpPr>
      <dsp:spPr>
        <a:xfrm>
          <a:off x="2133600" y="1018022"/>
          <a:ext cx="1509537" cy="1156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5543"/>
              </a:lnTo>
              <a:lnTo>
                <a:pt x="1509537" y="1025543"/>
              </a:lnTo>
              <a:lnTo>
                <a:pt x="1509537" y="11565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1FBFE9-ABB6-4C6C-94B8-439010557D68}">
      <dsp:nvSpPr>
        <dsp:cNvPr id="0" name=""/>
        <dsp:cNvSpPr/>
      </dsp:nvSpPr>
      <dsp:spPr>
        <a:xfrm>
          <a:off x="2087880" y="1018022"/>
          <a:ext cx="91440" cy="1147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77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6A926-ED38-4810-A68B-D1C166EC22A0}">
      <dsp:nvSpPr>
        <dsp:cNvPr id="0" name=""/>
        <dsp:cNvSpPr/>
      </dsp:nvSpPr>
      <dsp:spPr>
        <a:xfrm>
          <a:off x="624062" y="1018022"/>
          <a:ext cx="1509537" cy="1147747"/>
        </a:xfrm>
        <a:custGeom>
          <a:avLst/>
          <a:gdLst/>
          <a:ahLst/>
          <a:cxnLst/>
          <a:rect l="0" t="0" r="0" b="0"/>
          <a:pathLst>
            <a:path>
              <a:moveTo>
                <a:pt x="1509537" y="0"/>
              </a:moveTo>
              <a:lnTo>
                <a:pt x="1509537" y="1016754"/>
              </a:lnTo>
              <a:lnTo>
                <a:pt x="0" y="1016754"/>
              </a:lnTo>
              <a:lnTo>
                <a:pt x="0" y="11477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0E146-E28C-44EF-A5E9-8503812D3C42}">
      <dsp:nvSpPr>
        <dsp:cNvPr id="0" name=""/>
        <dsp:cNvSpPr/>
      </dsp:nvSpPr>
      <dsp:spPr>
        <a:xfrm>
          <a:off x="1509824" y="394246"/>
          <a:ext cx="1247551" cy="623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RealCrawler</a:t>
          </a:r>
          <a:endParaRPr lang="zh-CN" altLang="en-US" sz="1700" kern="1200" dirty="0"/>
        </a:p>
      </dsp:txBody>
      <dsp:txXfrm>
        <a:off x="1509824" y="394246"/>
        <a:ext cx="1247551" cy="623775"/>
      </dsp:txXfrm>
    </dsp:sp>
    <dsp:sp modelId="{7BF42026-064A-4769-B2F1-C273B7D5DFAA}">
      <dsp:nvSpPr>
        <dsp:cNvPr id="0" name=""/>
        <dsp:cNvSpPr/>
      </dsp:nvSpPr>
      <dsp:spPr>
        <a:xfrm>
          <a:off x="286" y="2165769"/>
          <a:ext cx="1247551" cy="623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getUS</a:t>
          </a:r>
          <a:r>
            <a:rPr lang="en-US" altLang="zh-CN" sz="1700" kern="1200" dirty="0" smtClean="0"/>
            <a:t>()</a:t>
          </a:r>
          <a:endParaRPr lang="zh-CN" altLang="en-US" sz="1700" kern="1200" dirty="0"/>
        </a:p>
      </dsp:txBody>
      <dsp:txXfrm>
        <a:off x="286" y="2165769"/>
        <a:ext cx="1247551" cy="623775"/>
      </dsp:txXfrm>
    </dsp:sp>
    <dsp:sp modelId="{4BF8745E-D016-44A7-A731-3245EEF2EA53}">
      <dsp:nvSpPr>
        <dsp:cNvPr id="0" name=""/>
        <dsp:cNvSpPr/>
      </dsp:nvSpPr>
      <dsp:spPr>
        <a:xfrm>
          <a:off x="1509824" y="2165769"/>
          <a:ext cx="1247551" cy="623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getRealPos</a:t>
          </a:r>
          <a:r>
            <a:rPr lang="en-US" altLang="zh-CN" sz="1600" kern="1200" dirty="0" smtClean="0"/>
            <a:t>()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getRealRot</a:t>
          </a:r>
          <a:r>
            <a:rPr lang="en-US" altLang="zh-CN" sz="1600" kern="1200" dirty="0" smtClean="0"/>
            <a:t>()</a:t>
          </a:r>
          <a:endParaRPr lang="zh-CN" altLang="en-US" sz="1600" kern="1200" dirty="0"/>
        </a:p>
      </dsp:txBody>
      <dsp:txXfrm>
        <a:off x="1509824" y="2165769"/>
        <a:ext cx="1247551" cy="623775"/>
      </dsp:txXfrm>
    </dsp:sp>
    <dsp:sp modelId="{4C295E65-5755-4719-A025-7546E8F61604}">
      <dsp:nvSpPr>
        <dsp:cNvPr id="0" name=""/>
        <dsp:cNvSpPr/>
      </dsp:nvSpPr>
      <dsp:spPr>
        <a:xfrm>
          <a:off x="3019361" y="2174558"/>
          <a:ext cx="1247551" cy="623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Move()</a:t>
          </a:r>
          <a:endParaRPr lang="zh-CN" altLang="en-US" sz="1700" kern="1200" dirty="0"/>
        </a:p>
      </dsp:txBody>
      <dsp:txXfrm>
        <a:off x="3019361" y="2174558"/>
        <a:ext cx="1247551" cy="623775"/>
      </dsp:txXfrm>
    </dsp:sp>
    <dsp:sp modelId="{E911F5E0-0129-479E-AE64-43614E2733AF}">
      <dsp:nvSpPr>
        <dsp:cNvPr id="0" name=""/>
        <dsp:cNvSpPr/>
      </dsp:nvSpPr>
      <dsp:spPr>
        <a:xfrm>
          <a:off x="755055" y="1280008"/>
          <a:ext cx="1247551" cy="623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Camera</a:t>
          </a:r>
          <a:endParaRPr lang="zh-CN" altLang="en-US" sz="1700" kern="1200" dirty="0"/>
        </a:p>
      </dsp:txBody>
      <dsp:txXfrm>
        <a:off x="755055" y="1280008"/>
        <a:ext cx="1247551" cy="623775"/>
      </dsp:txXfrm>
    </dsp:sp>
    <dsp:sp modelId="{7EF56A6F-B3A1-4DD1-9C8F-B935BC423294}">
      <dsp:nvSpPr>
        <dsp:cNvPr id="0" name=""/>
        <dsp:cNvSpPr/>
      </dsp:nvSpPr>
      <dsp:spPr>
        <a:xfrm>
          <a:off x="2264592" y="1280008"/>
          <a:ext cx="1247551" cy="623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zh-CN" sz="1700" kern="1200" dirty="0" smtClean="0"/>
            <a:t>Map</a:t>
          </a:r>
          <a:endParaRPr lang="zh-CN" altLang="en-US" sz="1700" kern="1200" dirty="0"/>
        </a:p>
      </dsp:txBody>
      <dsp:txXfrm>
        <a:off x="2264592" y="1280008"/>
        <a:ext cx="1247551" cy="6237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DC454-86E4-4E11-B360-7CF16FB6F1BE}">
      <dsp:nvSpPr>
        <dsp:cNvPr id="0" name=""/>
        <dsp:cNvSpPr/>
      </dsp:nvSpPr>
      <dsp:spPr>
        <a:xfrm>
          <a:off x="3935" y="2579527"/>
          <a:ext cx="2291075" cy="9164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u="none" kern="1200" dirty="0" smtClean="0"/>
            <a:t>Sample für die aktuelle Zustandsverteilung</a:t>
          </a:r>
          <a:endParaRPr lang="zh-CN" altLang="en-US" sz="1200" kern="1200" dirty="0"/>
        </a:p>
      </dsp:txBody>
      <dsp:txXfrm>
        <a:off x="462150" y="2579527"/>
        <a:ext cx="1374645" cy="916430"/>
      </dsp:txXfrm>
    </dsp:sp>
    <dsp:sp modelId="{E016F149-565F-41DD-B482-2DBB416A5AF0}">
      <dsp:nvSpPr>
        <dsp:cNvPr id="0" name=""/>
        <dsp:cNvSpPr/>
      </dsp:nvSpPr>
      <dsp:spPr>
        <a:xfrm>
          <a:off x="2065903" y="2579527"/>
          <a:ext cx="2291075" cy="9164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Zustands</a:t>
          </a:r>
          <a:r>
            <a:rPr lang="en-US" altLang="zh-CN" sz="1200" kern="1200" dirty="0" smtClean="0"/>
            <a:t>- </a:t>
          </a:r>
          <a:r>
            <a:rPr lang="en-US" altLang="zh-CN" sz="1200" kern="1200" dirty="0" err="1" smtClean="0"/>
            <a:t>Überführung</a:t>
          </a:r>
          <a:endParaRPr lang="zh-CN" altLang="en-US" sz="1200" kern="1200" dirty="0"/>
        </a:p>
      </dsp:txBody>
      <dsp:txXfrm>
        <a:off x="2524118" y="2579527"/>
        <a:ext cx="1374645" cy="916430"/>
      </dsp:txXfrm>
    </dsp:sp>
    <dsp:sp modelId="{0CBCAE2C-4505-4C96-803E-3B3139C4D4A1}">
      <dsp:nvSpPr>
        <dsp:cNvPr id="0" name=""/>
        <dsp:cNvSpPr/>
      </dsp:nvSpPr>
      <dsp:spPr>
        <a:xfrm>
          <a:off x="4127871" y="2579527"/>
          <a:ext cx="2291075" cy="9164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u="none" kern="1200" dirty="0" err="1" smtClean="0"/>
            <a:t>Messung</a:t>
          </a:r>
          <a:r>
            <a:rPr lang="en-US" sz="1200" b="0" i="0" u="none" kern="1200" dirty="0" smtClean="0"/>
            <a:t> </a:t>
          </a:r>
          <a:r>
            <a:rPr lang="en-US" sz="1200" b="0" i="0" u="none" kern="1200" dirty="0" err="1" smtClean="0"/>
            <a:t>durchführen</a:t>
          </a:r>
          <a:endParaRPr lang="zh-CN" altLang="en-US" sz="1200" kern="1200" dirty="0"/>
        </a:p>
      </dsp:txBody>
      <dsp:txXfrm>
        <a:off x="4586086" y="2579527"/>
        <a:ext cx="1374645" cy="916430"/>
      </dsp:txXfrm>
    </dsp:sp>
    <dsp:sp modelId="{6B60348C-BF46-47DB-9D8C-6DA472176ACE}">
      <dsp:nvSpPr>
        <dsp:cNvPr id="0" name=""/>
        <dsp:cNvSpPr/>
      </dsp:nvSpPr>
      <dsp:spPr>
        <a:xfrm>
          <a:off x="6189838" y="2579527"/>
          <a:ext cx="2291075" cy="9164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i="0" u="none" kern="1200" dirty="0" smtClean="0"/>
            <a:t>Gewicht  nach Plausibilität der Messung korrigieren</a:t>
          </a:r>
          <a:endParaRPr lang="zh-CN" altLang="en-US" sz="1200" kern="1200" dirty="0"/>
        </a:p>
      </dsp:txBody>
      <dsp:txXfrm>
        <a:off x="6648053" y="2579527"/>
        <a:ext cx="1374645" cy="916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2FE4-4CD8-430D-8EE0-22FD9B0E7B7E}">
      <dsp:nvSpPr>
        <dsp:cNvPr id="0" name=""/>
        <dsp:cNvSpPr/>
      </dsp:nvSpPr>
      <dsp:spPr>
        <a:xfrm>
          <a:off x="738691" y="416"/>
          <a:ext cx="2454246" cy="1363470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700" kern="1200" dirty="0" err="1"/>
            <a:t>Prediction</a:t>
          </a:r>
          <a:endParaRPr lang="de-DE" sz="3700" kern="1200" dirty="0"/>
        </a:p>
      </dsp:txBody>
      <dsp:txXfrm>
        <a:off x="778626" y="40351"/>
        <a:ext cx="2374376" cy="1283600"/>
      </dsp:txXfrm>
    </dsp:sp>
    <dsp:sp modelId="{4B19933E-C4B2-4557-B810-EA881E51F833}">
      <dsp:nvSpPr>
        <dsp:cNvPr id="0" name=""/>
        <dsp:cNvSpPr/>
      </dsp:nvSpPr>
      <dsp:spPr>
        <a:xfrm rot="5400000">
          <a:off x="1710164" y="1397973"/>
          <a:ext cx="511301" cy="6135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700" kern="1200"/>
        </a:p>
      </dsp:txBody>
      <dsp:txXfrm rot="-5400000">
        <a:off x="1781746" y="1449103"/>
        <a:ext cx="368137" cy="357911"/>
      </dsp:txXfrm>
    </dsp:sp>
    <dsp:sp modelId="{571EE3FC-0676-4659-AF15-C40C210F3A2D}">
      <dsp:nvSpPr>
        <dsp:cNvPr id="0" name=""/>
        <dsp:cNvSpPr/>
      </dsp:nvSpPr>
      <dsp:spPr>
        <a:xfrm>
          <a:off x="738691" y="2045621"/>
          <a:ext cx="2454246" cy="1363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700" kern="1200" dirty="0"/>
            <a:t>Update</a:t>
          </a:r>
        </a:p>
      </dsp:txBody>
      <dsp:txXfrm>
        <a:off x="778626" y="2085556"/>
        <a:ext cx="2374376" cy="1283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2FE4-4CD8-430D-8EE0-22FD9B0E7B7E}">
      <dsp:nvSpPr>
        <dsp:cNvPr id="0" name=""/>
        <dsp:cNvSpPr/>
      </dsp:nvSpPr>
      <dsp:spPr>
        <a:xfrm>
          <a:off x="738691" y="416"/>
          <a:ext cx="2454246" cy="1363470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700" kern="1200" dirty="0" err="1"/>
            <a:t>Prediction</a:t>
          </a:r>
          <a:endParaRPr lang="de-DE" sz="3700" kern="1200" dirty="0"/>
        </a:p>
      </dsp:txBody>
      <dsp:txXfrm>
        <a:off x="778626" y="40351"/>
        <a:ext cx="2374376" cy="1283600"/>
      </dsp:txXfrm>
    </dsp:sp>
    <dsp:sp modelId="{4B19933E-C4B2-4557-B810-EA881E51F833}">
      <dsp:nvSpPr>
        <dsp:cNvPr id="0" name=""/>
        <dsp:cNvSpPr/>
      </dsp:nvSpPr>
      <dsp:spPr>
        <a:xfrm rot="5400000">
          <a:off x="1710164" y="1397973"/>
          <a:ext cx="511301" cy="6135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700" kern="1200"/>
        </a:p>
      </dsp:txBody>
      <dsp:txXfrm rot="-5400000">
        <a:off x="1781746" y="1449103"/>
        <a:ext cx="368137" cy="357911"/>
      </dsp:txXfrm>
    </dsp:sp>
    <dsp:sp modelId="{571EE3FC-0676-4659-AF15-C40C210F3A2D}">
      <dsp:nvSpPr>
        <dsp:cNvPr id="0" name=""/>
        <dsp:cNvSpPr/>
      </dsp:nvSpPr>
      <dsp:spPr>
        <a:xfrm>
          <a:off x="738691" y="2045621"/>
          <a:ext cx="2454246" cy="1363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700" kern="1200" dirty="0"/>
            <a:t>Update</a:t>
          </a:r>
        </a:p>
      </dsp:txBody>
      <dsp:txXfrm>
        <a:off x="778626" y="2085556"/>
        <a:ext cx="2374376" cy="1283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2FE4-4CD8-430D-8EE0-22FD9B0E7B7E}">
      <dsp:nvSpPr>
        <dsp:cNvPr id="0" name=""/>
        <dsp:cNvSpPr/>
      </dsp:nvSpPr>
      <dsp:spPr>
        <a:xfrm>
          <a:off x="786107" y="416"/>
          <a:ext cx="2454246" cy="136347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700" kern="1200" dirty="0" err="1"/>
            <a:t>Prediction</a:t>
          </a:r>
          <a:endParaRPr lang="de-DE" sz="3700" kern="1200" dirty="0"/>
        </a:p>
      </dsp:txBody>
      <dsp:txXfrm>
        <a:off x="826042" y="40351"/>
        <a:ext cx="2374376" cy="1283600"/>
      </dsp:txXfrm>
    </dsp:sp>
    <dsp:sp modelId="{4B19933E-C4B2-4557-B810-EA881E51F833}">
      <dsp:nvSpPr>
        <dsp:cNvPr id="0" name=""/>
        <dsp:cNvSpPr/>
      </dsp:nvSpPr>
      <dsp:spPr>
        <a:xfrm rot="5400000">
          <a:off x="1757580" y="1397973"/>
          <a:ext cx="511301" cy="6135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700" kern="1200"/>
        </a:p>
      </dsp:txBody>
      <dsp:txXfrm rot="-5400000">
        <a:off x="1829162" y="1449103"/>
        <a:ext cx="368137" cy="357911"/>
      </dsp:txXfrm>
    </dsp:sp>
    <dsp:sp modelId="{571EE3FC-0676-4659-AF15-C40C210F3A2D}">
      <dsp:nvSpPr>
        <dsp:cNvPr id="0" name=""/>
        <dsp:cNvSpPr/>
      </dsp:nvSpPr>
      <dsp:spPr>
        <a:xfrm>
          <a:off x="786107" y="2045621"/>
          <a:ext cx="2454246" cy="136347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700" kern="1200" dirty="0"/>
            <a:t>Update</a:t>
          </a:r>
        </a:p>
      </dsp:txBody>
      <dsp:txXfrm>
        <a:off x="826042" y="2085556"/>
        <a:ext cx="2374376" cy="1283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2FE4-4CD8-430D-8EE0-22FD9B0E7B7E}">
      <dsp:nvSpPr>
        <dsp:cNvPr id="0" name=""/>
        <dsp:cNvSpPr/>
      </dsp:nvSpPr>
      <dsp:spPr>
        <a:xfrm>
          <a:off x="6150" y="3243"/>
          <a:ext cx="3630671" cy="438558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en-US" altLang="zh-CN" sz="1300" kern="1200" dirty="0" smtClean="0"/>
            <a:t>=1,V(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altLang="zh-CN" sz="13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zh-CN" altLang="en-US" sz="1300" i="1" kern="1200" smtClean="0">
                      <a:latin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𝑘</m:t>
                  </m:r>
                </m:sub>
                <m:sup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𝑝</m:t>
                  </m:r>
                </m:sup>
              </m:sSubSup>
              <m:r>
                <a:rPr lang="en-US" altLang="zh-CN" sz="1300" b="0" i="1" kern="1200" smtClean="0">
                  <a:latin typeface="Cambria Math" panose="02040503050406030204" pitchFamily="18" charset="0"/>
                </a:rPr>
                <m:t>,</m:t>
              </m:r>
              <m:sSubSup>
                <m:sSubSupPr>
                  <m:ctrlPr>
                    <a:rPr lang="en-US" altLang="zh-CN" sz="13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zh-CN" altLang="en-US" sz="1300" b="0" i="1" kern="1200" smtClean="0">
                      <a:latin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𝑘</m:t>
                  </m:r>
                </m:sub>
                <m:sup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𝑝</m:t>
                  </m:r>
                </m:sup>
              </m:sSubSup>
              <m:r>
                <a:rPr lang="en-US" altLang="zh-CN" sz="13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de-DE" sz="1300" kern="1200" dirty="0"/>
        </a:p>
      </dsp:txBody>
      <dsp:txXfrm>
        <a:off x="18995" y="16088"/>
        <a:ext cx="3604981" cy="412868"/>
      </dsp:txXfrm>
    </dsp:sp>
    <dsp:sp modelId="{4B19933E-C4B2-4557-B810-EA881E51F833}">
      <dsp:nvSpPr>
        <dsp:cNvPr id="0" name=""/>
        <dsp:cNvSpPr/>
      </dsp:nvSpPr>
      <dsp:spPr>
        <a:xfrm rot="5400000">
          <a:off x="1663649" y="462846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 rot="-5400000">
        <a:off x="1707843" y="494413"/>
        <a:ext cx="227285" cy="220971"/>
      </dsp:txXfrm>
    </dsp:sp>
    <dsp:sp modelId="{53A138DD-A430-4544-BF48-F2849BC68ABD}">
      <dsp:nvSpPr>
        <dsp:cNvPr id="0" name=""/>
        <dsp:cNvSpPr/>
      </dsp:nvSpPr>
      <dsp:spPr>
        <a:xfrm>
          <a:off x="6150" y="862699"/>
          <a:ext cx="3630671" cy="440065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Wenn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altLang="zh-CN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  <m:r>
                <a:rPr lang="en-US" altLang="zh-CN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r>
            <a:rPr lang="zh-CN" altLang="en-US" sz="1300" kern="1200" dirty="0" smtClean="0"/>
            <a:t>，</a:t>
          </a:r>
          <a:r>
            <a:rPr lang="en-US" altLang="zh-CN" sz="1300" kern="1200" dirty="0" err="1" smtClean="0"/>
            <a:t>dann</a:t>
          </a:r>
          <a:endParaRPr lang="de-DE" sz="1300" kern="1200" dirty="0"/>
        </a:p>
      </dsp:txBody>
      <dsp:txXfrm>
        <a:off x="19039" y="875588"/>
        <a:ext cx="3604893" cy="414287"/>
      </dsp:txXfrm>
    </dsp:sp>
    <dsp:sp modelId="{EB1A4151-4CD1-4213-B905-401F18B0BE87}">
      <dsp:nvSpPr>
        <dsp:cNvPr id="0" name=""/>
        <dsp:cNvSpPr/>
      </dsp:nvSpPr>
      <dsp:spPr>
        <a:xfrm rot="5400000">
          <a:off x="1663649" y="1323809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707843" y="1355376"/>
        <a:ext cx="227285" cy="220971"/>
      </dsp:txXfrm>
    </dsp:sp>
    <dsp:sp modelId="{571EE3FC-0676-4659-AF15-C40C210F3A2D}">
      <dsp:nvSpPr>
        <dsp:cNvPr id="0" name=""/>
        <dsp:cNvSpPr/>
      </dsp:nvSpPr>
      <dsp:spPr>
        <a:xfrm>
          <a:off x="0" y="1723662"/>
          <a:ext cx="3642972" cy="1296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dirty="0" smtClean="0">
                      <a:latin typeface="Cambria Math" panose="02040503050406030204" pitchFamily="18" charset="0"/>
                    </a:rPr>
                    <m:t>𝑆</m:t>
                  </m:r>
                </m:e>
                <m:sub>
                  <m:r>
                    <m:rPr>
                      <m:sty m:val="p"/>
                    </m:rPr>
                    <a:rPr lang="en-US" altLang="zh-CN" sz="1300" b="0" i="1" kern="1200" dirty="0" smtClean="0">
                      <a:latin typeface="Cambria Math" panose="02040503050406030204" pitchFamily="18" charset="0"/>
                    </a:rPr>
                    <m:t>d</m:t>
                  </m:r>
                  <m:r>
                    <a:rPr lang="en-US" altLang="zh-CN" sz="1300" b="0" i="1" kern="1200" dirty="0" smtClean="0">
                      <a:latin typeface="Cambria Math" panose="02040503050406030204" pitchFamily="18" charset="0"/>
                    </a:rPr>
                    <m:t>𝑒𝑡𝑒𝑟</m:t>
                  </m:r>
                </m:sub>
              </m:sSub>
              <m:r>
                <a:rPr lang="en-US" sz="1300" b="0" i="1" kern="1200" dirty="0" smtClean="0">
                  <a:latin typeface="Cambria Math" panose="02040503050406030204" pitchFamily="18" charset="0"/>
                </a:rPr>
                <m:t>:</m:t>
              </m:r>
              <m:r>
                <a:rPr lang="en-US" sz="1300" b="0" i="1" kern="120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3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3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3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3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3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de-DE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3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3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𝑚𝑖𝑛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=1,…,3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(</m:t>
              </m:r>
              <m:r>
                <a:rPr lang="en-US" sz="13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3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300" b="0" i="1" kern="1200" smtClean="0">
                          <a:latin typeface="Cambria Math" panose="02040503050406030204" pitchFamily="18" charset="0"/>
                        </a:rPr>
                        <m:t>𝑧</m:t>
                      </m:r>
                    </m:e>
                    <m:sub>
                      <m:r>
                        <a:rPr lang="en-US" sz="13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e>
                <m:e>
                  <m:sSub>
                    <m:sSubPr>
                      <m:ctrlPr>
                        <a:rPr lang="en-US" sz="13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3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sz="13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e>
              </m:d>
              <m:r>
                <a:rPr lang="en-US" sz="13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r>
            <a:rPr lang="de-DE" sz="1300" kern="1200" dirty="0" smtClean="0"/>
            <a:t>,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de-DE" sz="13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3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𝑚𝑖𝑛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𝑚𝑖𝑛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=1,…,3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e>
                  <m:e>
                    <m:sSub>
                      <m:sSub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e>
                </m:d>
                <m:r>
                  <a:rPr lang="en-US" sz="13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de-DE" sz="1300" kern="1200" dirty="0"/>
        </a:p>
      </dsp:txBody>
      <dsp:txXfrm>
        <a:off x="37974" y="1761636"/>
        <a:ext cx="3567024" cy="1220576"/>
      </dsp:txXfrm>
    </dsp:sp>
    <dsp:sp modelId="{6EA47306-2439-4608-A569-6E5DE18B16C8}">
      <dsp:nvSpPr>
        <dsp:cNvPr id="0" name=""/>
        <dsp:cNvSpPr/>
      </dsp:nvSpPr>
      <dsp:spPr>
        <a:xfrm rot="5400000">
          <a:off x="1663649" y="3041232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 rot="-5400000">
        <a:off x="1707843" y="3072799"/>
        <a:ext cx="227285" cy="220971"/>
      </dsp:txXfrm>
    </dsp:sp>
    <dsp:sp modelId="{A106D02A-E387-4CA6-9E8B-49EE469E65E6}">
      <dsp:nvSpPr>
        <dsp:cNvPr id="0" name=""/>
        <dsp:cNvSpPr/>
      </dsp:nvSpPr>
      <dsp:spPr>
        <a:xfrm>
          <a:off x="-20823" y="3441085"/>
          <a:ext cx="3684618" cy="841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de-DE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  <m:r>
                <a:rPr lang="en-US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m:rPr>
                  <m:sty m:val="p"/>
                </m:rPr>
                <a:rPr lang="en-US" sz="13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min</m:t>
              </m:r>
              <m:r>
                <a:rPr lang="en-US" sz="13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m:rPr>
                  <m:sty m:val="p"/>
                </m:rPr>
                <a:rPr lang="el-GR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  <m:r>
                <a:rPr lang="en-US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</m:t>
              </m:r>
              <m:f>
                <m:fPr>
                  <m:ctrlP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US" sz="13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log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⁡(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𝜏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num>
                <m:den>
                  <m:r>
                    <m:rPr>
                      <m:sty m:val="p"/>
                    </m:rPr>
                    <a:rPr lang="en-US" sz="13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log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⁡(</m:t>
                  </m:r>
                  <m:f>
                    <m:fPr>
                      <m:ctrlPr>
                        <a:rPr lang="en-US" sz="13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den>
                  </m:f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den>
              </m:f>
            </m:oMath>
          </a14:m>
          <a:r>
            <a:rPr lang="de-DE" sz="1300" kern="1200" dirty="0" smtClean="0"/>
            <a:t>)</a:t>
          </a:r>
          <a:endParaRPr lang="de-DE" sz="1300" kern="1200" dirty="0"/>
        </a:p>
      </dsp:txBody>
      <dsp:txXfrm>
        <a:off x="3832" y="3465740"/>
        <a:ext cx="3635308" cy="792485"/>
      </dsp:txXfrm>
    </dsp:sp>
    <dsp:sp modelId="{63A82382-2B48-4B4B-A270-4DA63D8DC166}">
      <dsp:nvSpPr>
        <dsp:cNvPr id="0" name=""/>
        <dsp:cNvSpPr/>
      </dsp:nvSpPr>
      <dsp:spPr>
        <a:xfrm rot="5400000">
          <a:off x="1663649" y="4303925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707843" y="4335492"/>
        <a:ext cx="227285" cy="220971"/>
      </dsp:txXfrm>
    </dsp:sp>
    <dsp:sp modelId="{F9048653-4252-4162-A429-EFC1BB7BA421}">
      <dsp:nvSpPr>
        <dsp:cNvPr id="0" name=""/>
        <dsp:cNvSpPr/>
      </dsp:nvSpPr>
      <dsp:spPr>
        <a:xfrm>
          <a:off x="-20823" y="4703778"/>
          <a:ext cx="3684618" cy="841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de-DE" sz="13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3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3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∙</m:t>
                </m:r>
                <m:sSup>
                  <m:sSupPr>
                    <m:ctrlPr>
                      <a:rPr lang="en-US" sz="13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pPr>
                  <m:e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lang="en-US" sz="13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sup>
                </m:sSup>
              </m:oMath>
            </m:oMathPara>
          </a14:m>
          <a:endParaRPr lang="de-DE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Verteilung anpassen,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de-DE" sz="1300" kern="1200" dirty="0" smtClean="0"/>
            <a:t>=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3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de-DE" sz="1300" kern="1200" dirty="0" smtClean="0"/>
            <a:t>-</a:t>
          </a:r>
          <a14:m xmlns:a14="http://schemas.microsoft.com/office/drawing/2010/main">
            <m:oMath xmlns:m="http://schemas.openxmlformats.org/officeDocument/2006/math">
              <m:r>
                <a:rPr lang="de-DE" sz="13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</m:oMath>
          </a14:m>
          <a:endParaRPr lang="de-DE" sz="1300" kern="1200" dirty="0"/>
        </a:p>
      </dsp:txBody>
      <dsp:txXfrm>
        <a:off x="3832" y="4728433"/>
        <a:ext cx="3635308" cy="7924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2FE4-4CD8-430D-8EE0-22FD9B0E7B7E}">
      <dsp:nvSpPr>
        <dsp:cNvPr id="0" name=""/>
        <dsp:cNvSpPr/>
      </dsp:nvSpPr>
      <dsp:spPr>
        <a:xfrm>
          <a:off x="6150" y="3243"/>
          <a:ext cx="3630671" cy="438558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en-US" altLang="zh-CN" sz="1300" kern="1200" dirty="0" smtClean="0"/>
            <a:t>=1,V(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altLang="zh-CN" sz="13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zh-CN" altLang="en-US" sz="1300" i="1" kern="1200" smtClean="0">
                      <a:latin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𝑘</m:t>
                  </m:r>
                </m:sub>
                <m:sup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𝑝</m:t>
                  </m:r>
                </m:sup>
              </m:sSubSup>
              <m:r>
                <a:rPr lang="en-US" altLang="zh-CN" sz="1300" b="0" i="1" kern="1200" smtClean="0">
                  <a:latin typeface="Cambria Math" panose="02040503050406030204" pitchFamily="18" charset="0"/>
                </a:rPr>
                <m:t>,</m:t>
              </m:r>
              <m:sSubSup>
                <m:sSubSupPr>
                  <m:ctrlPr>
                    <a:rPr lang="en-US" altLang="zh-CN" sz="13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zh-CN" altLang="en-US" sz="1300" b="0" i="1" kern="1200" smtClean="0">
                      <a:latin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𝑘</m:t>
                  </m:r>
                </m:sub>
                <m:sup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𝑝</m:t>
                  </m:r>
                </m:sup>
              </m:sSubSup>
              <m:r>
                <a:rPr lang="en-US" altLang="zh-CN" sz="13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de-DE" sz="1300" kern="1200" dirty="0"/>
        </a:p>
      </dsp:txBody>
      <dsp:txXfrm>
        <a:off x="18995" y="16088"/>
        <a:ext cx="3604981" cy="412868"/>
      </dsp:txXfrm>
    </dsp:sp>
    <dsp:sp modelId="{4B19933E-C4B2-4557-B810-EA881E51F833}">
      <dsp:nvSpPr>
        <dsp:cNvPr id="0" name=""/>
        <dsp:cNvSpPr/>
      </dsp:nvSpPr>
      <dsp:spPr>
        <a:xfrm rot="5400000">
          <a:off x="1663649" y="462846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 rot="-5400000">
        <a:off x="1707843" y="494413"/>
        <a:ext cx="227285" cy="220971"/>
      </dsp:txXfrm>
    </dsp:sp>
    <dsp:sp modelId="{53A138DD-A430-4544-BF48-F2849BC68ABD}">
      <dsp:nvSpPr>
        <dsp:cNvPr id="0" name=""/>
        <dsp:cNvSpPr/>
      </dsp:nvSpPr>
      <dsp:spPr>
        <a:xfrm>
          <a:off x="6150" y="862699"/>
          <a:ext cx="3630671" cy="440065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Wenn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altLang="zh-CN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  <m:r>
                <a:rPr lang="en-US" altLang="zh-CN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r>
            <a:rPr lang="zh-CN" altLang="en-US" sz="1300" kern="1200" dirty="0" smtClean="0"/>
            <a:t>，</a:t>
          </a:r>
          <a:r>
            <a:rPr lang="en-US" altLang="zh-CN" sz="1300" kern="1200" dirty="0" err="1" smtClean="0"/>
            <a:t>dann</a:t>
          </a:r>
          <a:endParaRPr lang="de-DE" sz="1300" kern="1200" dirty="0"/>
        </a:p>
      </dsp:txBody>
      <dsp:txXfrm>
        <a:off x="19039" y="875588"/>
        <a:ext cx="3604893" cy="414287"/>
      </dsp:txXfrm>
    </dsp:sp>
    <dsp:sp modelId="{EB1A4151-4CD1-4213-B905-401F18B0BE87}">
      <dsp:nvSpPr>
        <dsp:cNvPr id="0" name=""/>
        <dsp:cNvSpPr/>
      </dsp:nvSpPr>
      <dsp:spPr>
        <a:xfrm rot="5400000">
          <a:off x="1663649" y="1323809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707843" y="1355376"/>
        <a:ext cx="227285" cy="220971"/>
      </dsp:txXfrm>
    </dsp:sp>
    <dsp:sp modelId="{571EE3FC-0676-4659-AF15-C40C210F3A2D}">
      <dsp:nvSpPr>
        <dsp:cNvPr id="0" name=""/>
        <dsp:cNvSpPr/>
      </dsp:nvSpPr>
      <dsp:spPr>
        <a:xfrm>
          <a:off x="0" y="1723662"/>
          <a:ext cx="3642972" cy="1296524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dirty="0" smtClean="0">
                      <a:latin typeface="Cambria Math" panose="02040503050406030204" pitchFamily="18" charset="0"/>
                    </a:rPr>
                    <m:t>𝑆</m:t>
                  </m:r>
                </m:e>
                <m:sub>
                  <m:r>
                    <m:rPr>
                      <m:sty m:val="p"/>
                    </m:rPr>
                    <a:rPr lang="en-US" altLang="zh-CN" sz="1300" b="0" i="1" kern="1200" dirty="0" smtClean="0">
                      <a:latin typeface="Cambria Math" panose="02040503050406030204" pitchFamily="18" charset="0"/>
                    </a:rPr>
                    <m:t>d</m:t>
                  </m:r>
                  <m:r>
                    <a:rPr lang="en-US" altLang="zh-CN" sz="1300" b="0" i="1" kern="1200" dirty="0" smtClean="0">
                      <a:latin typeface="Cambria Math" panose="02040503050406030204" pitchFamily="18" charset="0"/>
                    </a:rPr>
                    <m:t>𝑒𝑡𝑒𝑟</m:t>
                  </m:r>
                </m:sub>
              </m:sSub>
              <m:r>
                <a:rPr lang="en-US" sz="1300" b="0" i="1" kern="1200" dirty="0" smtClean="0">
                  <a:latin typeface="Cambria Math" panose="02040503050406030204" pitchFamily="18" charset="0"/>
                </a:rPr>
                <m:t>:</m:t>
              </m:r>
              <m:r>
                <a:rPr lang="en-US" sz="1300" b="0" i="1" kern="120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3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3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3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3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3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de-DE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3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3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𝑚𝑖𝑛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=1,…,3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(</m:t>
              </m:r>
              <m:r>
                <a:rPr lang="en-US" sz="13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3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300" b="0" i="1" kern="1200" smtClean="0">
                          <a:latin typeface="Cambria Math" panose="02040503050406030204" pitchFamily="18" charset="0"/>
                        </a:rPr>
                        <m:t>𝑧</m:t>
                      </m:r>
                    </m:e>
                    <m:sub>
                      <m:r>
                        <a:rPr lang="en-US" sz="13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e>
                <m:e>
                  <m:sSub>
                    <m:sSubPr>
                      <m:ctrlPr>
                        <a:rPr lang="en-US" sz="13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3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sz="13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e>
              </m:d>
              <m:r>
                <a:rPr lang="en-US" sz="13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r>
            <a:rPr lang="de-DE" sz="1300" kern="1200" dirty="0" smtClean="0"/>
            <a:t>,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de-DE" sz="13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3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𝑚𝑖𝑛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𝑚𝑖𝑛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=1,…,3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e>
                  <m:e>
                    <m:sSub>
                      <m:sSub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e>
                </m:d>
                <m:r>
                  <a:rPr lang="en-US" sz="13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de-DE" sz="1300" kern="1200" dirty="0"/>
        </a:p>
      </dsp:txBody>
      <dsp:txXfrm>
        <a:off x="37974" y="1761636"/>
        <a:ext cx="3567024" cy="1220576"/>
      </dsp:txXfrm>
    </dsp:sp>
    <dsp:sp modelId="{6EA47306-2439-4608-A569-6E5DE18B16C8}">
      <dsp:nvSpPr>
        <dsp:cNvPr id="0" name=""/>
        <dsp:cNvSpPr/>
      </dsp:nvSpPr>
      <dsp:spPr>
        <a:xfrm rot="5400000">
          <a:off x="1663649" y="3041232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 rot="-5400000">
        <a:off x="1707843" y="3072799"/>
        <a:ext cx="227285" cy="220971"/>
      </dsp:txXfrm>
    </dsp:sp>
    <dsp:sp modelId="{A106D02A-E387-4CA6-9E8B-49EE469E65E6}">
      <dsp:nvSpPr>
        <dsp:cNvPr id="0" name=""/>
        <dsp:cNvSpPr/>
      </dsp:nvSpPr>
      <dsp:spPr>
        <a:xfrm>
          <a:off x="-20823" y="3441085"/>
          <a:ext cx="3684618" cy="841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de-DE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  <m:r>
                <a:rPr lang="en-US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m:rPr>
                  <m:sty m:val="p"/>
                </m:rPr>
                <a:rPr lang="en-US" sz="13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min</m:t>
              </m:r>
              <m:r>
                <a:rPr lang="en-US" sz="13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m:rPr>
                  <m:sty m:val="p"/>
                </m:rPr>
                <a:rPr lang="el-GR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  <m:r>
                <a:rPr lang="en-US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</m:t>
              </m:r>
              <m:f>
                <m:fPr>
                  <m:ctrlP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US" sz="13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log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⁡(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𝜏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num>
                <m:den>
                  <m:r>
                    <m:rPr>
                      <m:sty m:val="p"/>
                    </m:rPr>
                    <a:rPr lang="en-US" sz="13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log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⁡(</m:t>
                  </m:r>
                  <m:f>
                    <m:fPr>
                      <m:ctrlPr>
                        <a:rPr lang="en-US" sz="13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den>
                  </m:f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den>
              </m:f>
            </m:oMath>
          </a14:m>
          <a:r>
            <a:rPr lang="de-DE" sz="1300" kern="1200" dirty="0" smtClean="0"/>
            <a:t>)</a:t>
          </a:r>
          <a:endParaRPr lang="de-DE" sz="1300" kern="1200" dirty="0"/>
        </a:p>
      </dsp:txBody>
      <dsp:txXfrm>
        <a:off x="3832" y="3465740"/>
        <a:ext cx="3635308" cy="792485"/>
      </dsp:txXfrm>
    </dsp:sp>
    <dsp:sp modelId="{63A82382-2B48-4B4B-A270-4DA63D8DC166}">
      <dsp:nvSpPr>
        <dsp:cNvPr id="0" name=""/>
        <dsp:cNvSpPr/>
      </dsp:nvSpPr>
      <dsp:spPr>
        <a:xfrm rot="5400000">
          <a:off x="1663649" y="4303925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707843" y="4335492"/>
        <a:ext cx="227285" cy="220971"/>
      </dsp:txXfrm>
    </dsp:sp>
    <dsp:sp modelId="{F9048653-4252-4162-A429-EFC1BB7BA421}">
      <dsp:nvSpPr>
        <dsp:cNvPr id="0" name=""/>
        <dsp:cNvSpPr/>
      </dsp:nvSpPr>
      <dsp:spPr>
        <a:xfrm>
          <a:off x="-20823" y="4703778"/>
          <a:ext cx="3684618" cy="841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de-DE" sz="13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3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3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∙</m:t>
                </m:r>
                <m:sSup>
                  <m:sSupPr>
                    <m:ctrlPr>
                      <a:rPr lang="en-US" sz="13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pPr>
                  <m:e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lang="en-US" sz="13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sup>
                </m:sSup>
              </m:oMath>
            </m:oMathPara>
          </a14:m>
          <a:endParaRPr lang="de-DE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Verteilung anpassen,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de-DE" sz="1300" kern="1200" dirty="0" smtClean="0"/>
            <a:t>=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3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de-DE" sz="1300" kern="1200" dirty="0" smtClean="0"/>
            <a:t>-</a:t>
          </a:r>
          <a14:m xmlns:a14="http://schemas.microsoft.com/office/drawing/2010/main">
            <m:oMath xmlns:m="http://schemas.openxmlformats.org/officeDocument/2006/math">
              <m:r>
                <a:rPr lang="de-DE" sz="13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</m:oMath>
          </a14:m>
          <a:endParaRPr lang="de-DE" sz="1300" kern="1200" dirty="0"/>
        </a:p>
      </dsp:txBody>
      <dsp:txXfrm>
        <a:off x="3832" y="4728433"/>
        <a:ext cx="3635308" cy="7924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2FE4-4CD8-430D-8EE0-22FD9B0E7B7E}">
      <dsp:nvSpPr>
        <dsp:cNvPr id="0" name=""/>
        <dsp:cNvSpPr/>
      </dsp:nvSpPr>
      <dsp:spPr>
        <a:xfrm>
          <a:off x="6150" y="3243"/>
          <a:ext cx="3630671" cy="438558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en-US" altLang="zh-CN" sz="1300" kern="1200" dirty="0" smtClean="0"/>
            <a:t>=1,V(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altLang="zh-CN" sz="13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zh-CN" altLang="en-US" sz="1300" i="1" kern="1200" smtClean="0">
                      <a:latin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𝑘</m:t>
                  </m:r>
                </m:sub>
                <m:sup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𝑝</m:t>
                  </m:r>
                </m:sup>
              </m:sSubSup>
              <m:r>
                <a:rPr lang="en-US" altLang="zh-CN" sz="1300" b="0" i="1" kern="1200" smtClean="0">
                  <a:latin typeface="Cambria Math" panose="02040503050406030204" pitchFamily="18" charset="0"/>
                </a:rPr>
                <m:t>,</m:t>
              </m:r>
              <m:sSubSup>
                <m:sSubSupPr>
                  <m:ctrlPr>
                    <a:rPr lang="en-US" altLang="zh-CN" sz="13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zh-CN" altLang="en-US" sz="1300" b="0" i="1" kern="1200" smtClean="0">
                      <a:latin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𝑘</m:t>
                  </m:r>
                </m:sub>
                <m:sup>
                  <m:r>
                    <a:rPr lang="en-US" altLang="zh-CN" sz="1300" b="0" i="1" kern="1200" smtClean="0">
                      <a:latin typeface="Cambria Math" panose="02040503050406030204" pitchFamily="18" charset="0"/>
                    </a:rPr>
                    <m:t>𝑝</m:t>
                  </m:r>
                </m:sup>
              </m:sSubSup>
              <m:r>
                <a:rPr lang="en-US" altLang="zh-CN" sz="13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de-DE" sz="1300" kern="1200" dirty="0"/>
        </a:p>
      </dsp:txBody>
      <dsp:txXfrm>
        <a:off x="18995" y="16088"/>
        <a:ext cx="3604981" cy="412868"/>
      </dsp:txXfrm>
    </dsp:sp>
    <dsp:sp modelId="{4B19933E-C4B2-4557-B810-EA881E51F833}">
      <dsp:nvSpPr>
        <dsp:cNvPr id="0" name=""/>
        <dsp:cNvSpPr/>
      </dsp:nvSpPr>
      <dsp:spPr>
        <a:xfrm rot="5400000">
          <a:off x="1663649" y="462846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 rot="-5400000">
        <a:off x="1707843" y="494413"/>
        <a:ext cx="227285" cy="220971"/>
      </dsp:txXfrm>
    </dsp:sp>
    <dsp:sp modelId="{53A138DD-A430-4544-BF48-F2849BC68ABD}">
      <dsp:nvSpPr>
        <dsp:cNvPr id="0" name=""/>
        <dsp:cNvSpPr/>
      </dsp:nvSpPr>
      <dsp:spPr>
        <a:xfrm>
          <a:off x="6150" y="862699"/>
          <a:ext cx="3630671" cy="440065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/>
            <a:t>Wenn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altLang="zh-CN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  <m:r>
                <a:rPr lang="en-US" altLang="zh-CN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r>
            <a:rPr lang="zh-CN" altLang="en-US" sz="1300" kern="1200" dirty="0" smtClean="0"/>
            <a:t>，</a:t>
          </a:r>
          <a:r>
            <a:rPr lang="en-US" altLang="zh-CN" sz="1300" kern="1200" dirty="0" err="1" smtClean="0"/>
            <a:t>dann</a:t>
          </a:r>
          <a:endParaRPr lang="de-DE" sz="1300" kern="1200" dirty="0"/>
        </a:p>
      </dsp:txBody>
      <dsp:txXfrm>
        <a:off x="19039" y="875588"/>
        <a:ext cx="3604893" cy="414287"/>
      </dsp:txXfrm>
    </dsp:sp>
    <dsp:sp modelId="{EB1A4151-4CD1-4213-B905-401F18B0BE87}">
      <dsp:nvSpPr>
        <dsp:cNvPr id="0" name=""/>
        <dsp:cNvSpPr/>
      </dsp:nvSpPr>
      <dsp:spPr>
        <a:xfrm rot="5400000">
          <a:off x="1663649" y="1323809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707843" y="1355376"/>
        <a:ext cx="227285" cy="220971"/>
      </dsp:txXfrm>
    </dsp:sp>
    <dsp:sp modelId="{571EE3FC-0676-4659-AF15-C40C210F3A2D}">
      <dsp:nvSpPr>
        <dsp:cNvPr id="0" name=""/>
        <dsp:cNvSpPr/>
      </dsp:nvSpPr>
      <dsp:spPr>
        <a:xfrm>
          <a:off x="0" y="1723662"/>
          <a:ext cx="3642972" cy="1296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dirty="0" smtClean="0">
                      <a:latin typeface="Cambria Math" panose="02040503050406030204" pitchFamily="18" charset="0"/>
                    </a:rPr>
                    <m:t>𝑆</m:t>
                  </m:r>
                </m:e>
                <m:sub>
                  <m:r>
                    <m:rPr>
                      <m:sty m:val="p"/>
                    </m:rPr>
                    <a:rPr lang="en-US" altLang="zh-CN" sz="1300" b="0" i="1" kern="1200" dirty="0" smtClean="0">
                      <a:latin typeface="Cambria Math" panose="02040503050406030204" pitchFamily="18" charset="0"/>
                    </a:rPr>
                    <m:t>d</m:t>
                  </m:r>
                  <m:r>
                    <a:rPr lang="en-US" altLang="zh-CN" sz="1300" b="0" i="1" kern="1200" dirty="0" smtClean="0">
                      <a:latin typeface="Cambria Math" panose="02040503050406030204" pitchFamily="18" charset="0"/>
                    </a:rPr>
                    <m:t>𝑒𝑡𝑒𝑟</m:t>
                  </m:r>
                </m:sub>
              </m:sSub>
              <m:r>
                <a:rPr lang="en-US" sz="1300" b="0" i="1" kern="1200" dirty="0" smtClean="0">
                  <a:latin typeface="Cambria Math" panose="02040503050406030204" pitchFamily="18" charset="0"/>
                </a:rPr>
                <m:t>:</m:t>
              </m:r>
              <m:r>
                <a:rPr lang="en-US" sz="1300" b="0" i="1" kern="120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3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3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3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3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3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de-DE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3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3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𝑚𝑖𝑛</m:t>
                  </m:r>
                </m:e>
                <m:sub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=1,…,3</m:t>
                  </m:r>
                </m:sub>
              </m:sSub>
              <m:r>
                <a:rPr lang="en-US" sz="1300" b="0" i="1" kern="1200" smtClean="0">
                  <a:latin typeface="Cambria Math" panose="02040503050406030204" pitchFamily="18" charset="0"/>
                </a:rPr>
                <m:t>(</m:t>
              </m:r>
              <m:r>
                <a:rPr lang="en-US" sz="13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3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300" b="0" i="1" kern="1200" smtClean="0">
                          <a:latin typeface="Cambria Math" panose="02040503050406030204" pitchFamily="18" charset="0"/>
                        </a:rPr>
                        <m:t>𝑧</m:t>
                      </m:r>
                    </m:e>
                    <m:sub>
                      <m:r>
                        <a:rPr lang="en-US" sz="13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e>
                <m:e>
                  <m:sSub>
                    <m:sSubPr>
                      <m:ctrlPr>
                        <a:rPr lang="en-US" sz="13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3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sz="13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e>
              </m:d>
              <m:r>
                <a:rPr lang="en-US" sz="13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r>
            <a:rPr lang="de-DE" sz="1300" kern="1200" dirty="0" smtClean="0"/>
            <a:t>,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de-DE" sz="13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3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𝑚𝑖𝑛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𝑚𝑖𝑛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=1,…,3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e>
                  <m:e>
                    <m:sSub>
                      <m:sSub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e>
                </m:d>
                <m:r>
                  <a:rPr lang="en-US" sz="13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de-DE" sz="1300" kern="1200" dirty="0"/>
        </a:p>
      </dsp:txBody>
      <dsp:txXfrm>
        <a:off x="37974" y="1761636"/>
        <a:ext cx="3567024" cy="1220576"/>
      </dsp:txXfrm>
    </dsp:sp>
    <dsp:sp modelId="{6EA47306-2439-4608-A569-6E5DE18B16C8}">
      <dsp:nvSpPr>
        <dsp:cNvPr id="0" name=""/>
        <dsp:cNvSpPr/>
      </dsp:nvSpPr>
      <dsp:spPr>
        <a:xfrm rot="5400000">
          <a:off x="1663649" y="3041232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 rot="-5400000">
        <a:off x="1707843" y="3072799"/>
        <a:ext cx="227285" cy="220971"/>
      </dsp:txXfrm>
    </dsp:sp>
    <dsp:sp modelId="{A106D02A-E387-4CA6-9E8B-49EE469E65E6}">
      <dsp:nvSpPr>
        <dsp:cNvPr id="0" name=""/>
        <dsp:cNvSpPr/>
      </dsp:nvSpPr>
      <dsp:spPr>
        <a:xfrm>
          <a:off x="-20823" y="3441085"/>
          <a:ext cx="3684618" cy="84179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de-DE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  <m:r>
                <a:rPr lang="en-US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m:rPr>
                  <m:sty m:val="p"/>
                </m:rPr>
                <a:rPr lang="en-US" sz="13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min</m:t>
              </m:r>
              <m:r>
                <a:rPr lang="en-US" sz="13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m:rPr>
                  <m:sty m:val="p"/>
                </m:rPr>
                <a:rPr lang="el-GR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  <m:r>
                <a:rPr lang="en-US" sz="1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</m:t>
              </m:r>
              <m:f>
                <m:fPr>
                  <m:ctrlP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US" sz="13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log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⁡(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𝜏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num>
                <m:den>
                  <m:r>
                    <m:rPr>
                      <m:sty m:val="p"/>
                    </m:rPr>
                    <a:rPr lang="en-US" sz="13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log</m:t>
                  </m:r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⁡(</m:t>
                  </m:r>
                  <m:f>
                    <m:fPr>
                      <m:ctrlPr>
                        <a:rPr lang="en-US" sz="13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den>
                  </m:f>
                  <m:r>
                    <a:rPr lang="en-US" sz="13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den>
              </m:f>
            </m:oMath>
          </a14:m>
          <a:r>
            <a:rPr lang="de-DE" sz="1300" kern="1200" dirty="0" smtClean="0"/>
            <a:t>)</a:t>
          </a:r>
          <a:endParaRPr lang="de-DE" sz="1300" kern="1200" dirty="0"/>
        </a:p>
      </dsp:txBody>
      <dsp:txXfrm>
        <a:off x="3832" y="3465740"/>
        <a:ext cx="3635308" cy="792485"/>
      </dsp:txXfrm>
    </dsp:sp>
    <dsp:sp modelId="{63A82382-2B48-4B4B-A270-4DA63D8DC166}">
      <dsp:nvSpPr>
        <dsp:cNvPr id="0" name=""/>
        <dsp:cNvSpPr/>
      </dsp:nvSpPr>
      <dsp:spPr>
        <a:xfrm rot="5400000">
          <a:off x="1663649" y="4303925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707843" y="4335492"/>
        <a:ext cx="227285" cy="220971"/>
      </dsp:txXfrm>
    </dsp:sp>
    <dsp:sp modelId="{F9048653-4252-4162-A429-EFC1BB7BA421}">
      <dsp:nvSpPr>
        <dsp:cNvPr id="0" name=""/>
        <dsp:cNvSpPr/>
      </dsp:nvSpPr>
      <dsp:spPr>
        <a:xfrm>
          <a:off x="-20823" y="4703778"/>
          <a:ext cx="3684618" cy="841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de-DE" sz="13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3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3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∙</m:t>
                </m:r>
                <m:sSup>
                  <m:sSupPr>
                    <m:ctrlPr>
                      <a:rPr lang="en-US" sz="13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pPr>
                  <m:e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lang="en-US" sz="13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sup>
                </m:sSup>
              </m:oMath>
            </m:oMathPara>
          </a14:m>
          <a:endParaRPr lang="de-DE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Verteilung anpassen,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de-DE" sz="1300" kern="1200" dirty="0" smtClean="0"/>
            <a:t>=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3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de-DE" sz="1300" kern="1200" dirty="0" smtClean="0"/>
            <a:t>-</a:t>
          </a:r>
          <a14:m xmlns:a14="http://schemas.microsoft.com/office/drawing/2010/main">
            <m:oMath xmlns:m="http://schemas.openxmlformats.org/officeDocument/2006/math">
              <m:r>
                <a:rPr lang="de-DE" sz="13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</m:oMath>
          </a14:m>
          <a:endParaRPr lang="de-DE" sz="1300" kern="1200" dirty="0"/>
        </a:p>
      </dsp:txBody>
      <dsp:txXfrm>
        <a:off x="3832" y="4728433"/>
        <a:ext cx="3635308" cy="7924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52FE4-4CD8-430D-8EE0-22FD9B0E7B7E}">
      <dsp:nvSpPr>
        <dsp:cNvPr id="0" name=""/>
        <dsp:cNvSpPr/>
      </dsp:nvSpPr>
      <dsp:spPr>
        <a:xfrm>
          <a:off x="0" y="3243"/>
          <a:ext cx="3642972" cy="438558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2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en-US" altLang="zh-CN" sz="1200" kern="1200" dirty="0" smtClean="0"/>
            <a:t>=1,V(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altLang="zh-CN" sz="120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zh-CN" altLang="en-US" sz="1200" i="1" kern="1200" smtClean="0">
                      <a:latin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en-US" altLang="zh-CN" sz="1200" b="0" i="1" kern="1200" smtClean="0">
                      <a:latin typeface="Cambria Math" panose="02040503050406030204" pitchFamily="18" charset="0"/>
                    </a:rPr>
                    <m:t>𝑘</m:t>
                  </m:r>
                </m:sub>
                <m:sup>
                  <m:r>
                    <a:rPr lang="en-US" altLang="zh-CN" sz="1200" b="0" i="1" kern="1200" smtClean="0">
                      <a:latin typeface="Cambria Math" panose="02040503050406030204" pitchFamily="18" charset="0"/>
                    </a:rPr>
                    <m:t>𝑝</m:t>
                  </m:r>
                </m:sup>
              </m:sSubSup>
              <m:r>
                <a:rPr lang="en-US" altLang="zh-CN" sz="1200" b="0" i="1" kern="1200" smtClean="0">
                  <a:latin typeface="Cambria Math" panose="02040503050406030204" pitchFamily="18" charset="0"/>
                </a:rPr>
                <m:t>,</m:t>
              </m:r>
              <m:sSubSup>
                <m:sSubSupPr>
                  <m:ctrlPr>
                    <a:rPr lang="en-US" altLang="zh-CN" sz="12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zh-CN" altLang="en-US" sz="1200" b="0" i="1" kern="1200" smtClean="0">
                      <a:latin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en-US" altLang="zh-CN" sz="1200" b="0" i="1" kern="1200" smtClean="0">
                      <a:latin typeface="Cambria Math" panose="02040503050406030204" pitchFamily="18" charset="0"/>
                    </a:rPr>
                    <m:t>𝑘</m:t>
                  </m:r>
                </m:sub>
                <m:sup>
                  <m:r>
                    <a:rPr lang="en-US" altLang="zh-CN" sz="1200" b="0" i="1" kern="1200" smtClean="0">
                      <a:latin typeface="Cambria Math" panose="02040503050406030204" pitchFamily="18" charset="0"/>
                    </a:rPr>
                    <m:t>𝑝</m:t>
                  </m:r>
                </m:sup>
              </m:sSubSup>
              <m:r>
                <a:rPr lang="en-US" altLang="zh-CN" sz="12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de-DE" sz="1200" kern="1200" dirty="0"/>
        </a:p>
      </dsp:txBody>
      <dsp:txXfrm>
        <a:off x="12845" y="16088"/>
        <a:ext cx="3617282" cy="412868"/>
      </dsp:txXfrm>
    </dsp:sp>
    <dsp:sp modelId="{4B19933E-C4B2-4557-B810-EA881E51F833}">
      <dsp:nvSpPr>
        <dsp:cNvPr id="0" name=""/>
        <dsp:cNvSpPr/>
      </dsp:nvSpPr>
      <dsp:spPr>
        <a:xfrm rot="5400000">
          <a:off x="1663649" y="462846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/>
        </a:p>
      </dsp:txBody>
      <dsp:txXfrm rot="-5400000">
        <a:off x="1707843" y="494413"/>
        <a:ext cx="227285" cy="220971"/>
      </dsp:txXfrm>
    </dsp:sp>
    <dsp:sp modelId="{53A138DD-A430-4544-BF48-F2849BC68ABD}">
      <dsp:nvSpPr>
        <dsp:cNvPr id="0" name=""/>
        <dsp:cNvSpPr/>
      </dsp:nvSpPr>
      <dsp:spPr>
        <a:xfrm>
          <a:off x="0" y="862699"/>
          <a:ext cx="3642972" cy="440065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Wenn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altLang="zh-CN" sz="12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  <m:r>
                <a:rPr lang="en-US" altLang="zh-CN" sz="12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r>
            <a:rPr lang="zh-CN" altLang="en-US" sz="1200" kern="1200" dirty="0" smtClean="0"/>
            <a:t>，</a:t>
          </a:r>
          <a:r>
            <a:rPr lang="en-US" altLang="zh-CN" sz="1200" kern="1200" dirty="0" err="1" smtClean="0"/>
            <a:t>dann</a:t>
          </a:r>
          <a:endParaRPr lang="de-DE" sz="1200" kern="1200" dirty="0"/>
        </a:p>
      </dsp:txBody>
      <dsp:txXfrm>
        <a:off x="12889" y="875588"/>
        <a:ext cx="3617194" cy="414287"/>
      </dsp:txXfrm>
    </dsp:sp>
    <dsp:sp modelId="{EB1A4151-4CD1-4213-B905-401F18B0BE87}">
      <dsp:nvSpPr>
        <dsp:cNvPr id="0" name=""/>
        <dsp:cNvSpPr/>
      </dsp:nvSpPr>
      <dsp:spPr>
        <a:xfrm rot="5400000">
          <a:off x="1663649" y="1323809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1707843" y="1355376"/>
        <a:ext cx="227285" cy="220971"/>
      </dsp:txXfrm>
    </dsp:sp>
    <dsp:sp modelId="{571EE3FC-0676-4659-AF15-C40C210F3A2D}">
      <dsp:nvSpPr>
        <dsp:cNvPr id="0" name=""/>
        <dsp:cNvSpPr/>
      </dsp:nvSpPr>
      <dsp:spPr>
        <a:xfrm>
          <a:off x="-6171" y="1723662"/>
          <a:ext cx="3655314" cy="1296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err="1" smtClean="0"/>
            <a:t>Deterministische</a:t>
          </a:r>
          <a:r>
            <a:rPr lang="en-US" altLang="zh-CN" sz="1200" b="0" kern="1200" dirty="0" smtClean="0"/>
            <a:t> Sample:</a:t>
          </a:r>
          <a:endParaRPr lang="en-US" sz="1200" b="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smtClean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2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12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2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2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US" sz="12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2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3</m:t>
                  </m:r>
                </m:sub>
              </m:sSub>
              <m:r>
                <a:rPr lang="en-US" sz="1200" b="0" i="1" kern="1200" smtClean="0"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2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1200" b="0" i="1" kern="1200" smtClean="0">
                  <a:latin typeface="Cambria Math" panose="02040503050406030204" pitchFamily="18" charset="0"/>
                </a:rPr>
                <m:t>,</m:t>
              </m:r>
              <m:sSub>
                <m:sSubPr>
                  <m:ctrlPr>
                    <a:rPr lang="en-US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</m:t>
                  </m:r>
                </m:sub>
              </m:sSub>
              <m:r>
                <a:rPr lang="en-US" sz="1200" b="0" i="1" kern="1200" smtClean="0">
                  <a:latin typeface="Cambria Math" panose="02040503050406030204" pitchFamily="18" charset="0"/>
                </a:rPr>
                <m:t>,</m:t>
              </m:r>
            </m:oMath>
          </a14:m>
          <a:r>
            <a:rPr lang="en-US" sz="1200" b="0" kern="1200" dirty="0" smtClean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3</m:t>
                  </m:r>
                </m:sub>
              </m:sSub>
              <m:r>
                <a:rPr lang="en-US" sz="12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de-DE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2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2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US" sz="1200" b="0" i="1" kern="1200" smtClean="0">
                      <a:latin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en-US" sz="1200" b="0" i="1" kern="1200" smtClean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1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200" b="0" i="1" kern="1200" smtClean="0">
                      <a:latin typeface="Cambria Math" panose="02040503050406030204" pitchFamily="18" charset="0"/>
                    </a:rPr>
                    <m:t>𝑚𝑖𝑛</m:t>
                  </m:r>
                </m:e>
                <m:sub>
                  <m:r>
                    <a:rPr lang="en-US" sz="12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</a:rPr>
                    <m:t>=1,…,3</m:t>
                  </m:r>
                </m:sub>
              </m:sSub>
              <m:r>
                <a:rPr lang="en-US" sz="1200" b="0" i="1" kern="1200" smtClean="0">
                  <a:latin typeface="Cambria Math" panose="02040503050406030204" pitchFamily="18" charset="0"/>
                </a:rPr>
                <m:t>(</m:t>
              </m:r>
              <m:r>
                <a:rPr lang="en-US" sz="12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12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200" b="0" i="1" kern="1200" smtClean="0">
                          <a:latin typeface="Cambria Math" panose="02040503050406030204" pitchFamily="18" charset="0"/>
                        </a:rPr>
                        <m:t>𝑧</m:t>
                      </m:r>
                    </m:e>
                    <m:sub>
                      <m:r>
                        <a:rPr lang="en-US" sz="12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e>
                <m:e>
                  <m:sSub>
                    <m:sSubPr>
                      <m:ctrlPr>
                        <a:rPr lang="en-US" sz="1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2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sz="12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e>
              </m:d>
              <m:r>
                <a:rPr lang="en-US" sz="12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r>
            <a:rPr lang="de-DE" sz="1200" kern="1200" dirty="0" smtClean="0"/>
            <a:t>,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de-DE" sz="12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2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200" b="0" i="1" kern="1200" smtClean="0">
                        <a:latin typeface="Cambria Math" panose="02040503050406030204" pitchFamily="18" charset="0"/>
                      </a:rPr>
                      <m:t>𝑚𝑖𝑛</m:t>
                    </m:r>
                  </m:sub>
                </m:sSub>
                <m:r>
                  <a:rPr lang="en-US" sz="12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2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200" b="0" i="1" kern="1200" smtClean="0">
                        <a:latin typeface="Cambria Math" panose="02040503050406030204" pitchFamily="18" charset="0"/>
                      </a:rPr>
                      <m:t>𝑚𝑖𝑛</m:t>
                    </m:r>
                  </m:e>
                  <m:sub>
                    <m:r>
                      <a:rPr lang="en-US" sz="1200" b="0" i="1" kern="120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b="0" i="1" kern="1200" smtClean="0">
                        <a:latin typeface="Cambria Math" panose="02040503050406030204" pitchFamily="18" charset="0"/>
                      </a:rPr>
                      <m:t>=1,…,3</m:t>
                    </m:r>
                  </m:sub>
                </m:sSub>
                <m:r>
                  <a:rPr lang="en-US" sz="12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2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2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n-US" sz="12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kern="120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e>
                  <m:e>
                    <m:sSub>
                      <m:sSubPr>
                        <m:ctrlPr>
                          <a:rPr lang="en-US" sz="12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kern="120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e>
                </m:d>
                <m:r>
                  <a:rPr lang="en-US" sz="12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de-DE" sz="1200" kern="1200" dirty="0"/>
        </a:p>
      </dsp:txBody>
      <dsp:txXfrm>
        <a:off x="31803" y="1761636"/>
        <a:ext cx="3579366" cy="1220576"/>
      </dsp:txXfrm>
    </dsp:sp>
    <dsp:sp modelId="{6EA47306-2439-4608-A569-6E5DE18B16C8}">
      <dsp:nvSpPr>
        <dsp:cNvPr id="0" name=""/>
        <dsp:cNvSpPr/>
      </dsp:nvSpPr>
      <dsp:spPr>
        <a:xfrm rot="5400000">
          <a:off x="1663649" y="3041232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/>
        </a:p>
      </dsp:txBody>
      <dsp:txXfrm rot="-5400000">
        <a:off x="1707843" y="3072799"/>
        <a:ext cx="227285" cy="220971"/>
      </dsp:txXfrm>
    </dsp:sp>
    <dsp:sp modelId="{A106D02A-E387-4CA6-9E8B-49EE469E65E6}">
      <dsp:nvSpPr>
        <dsp:cNvPr id="0" name=""/>
        <dsp:cNvSpPr/>
      </dsp:nvSpPr>
      <dsp:spPr>
        <a:xfrm>
          <a:off x="-27064" y="3441085"/>
          <a:ext cx="3697101" cy="8417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de-DE" sz="12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  <m:r>
                <a:rPr lang="en-US" sz="12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m:rPr>
                  <m:sty m:val="p"/>
                </m:rPr>
                <a:rPr lang="en-US" sz="12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min</m:t>
              </m:r>
              <m:r>
                <a:rPr lang="en-US" sz="12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m:rPr>
                  <m:sty m:val="p"/>
                </m:rPr>
                <a:rPr lang="el-GR" sz="12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  <m:r>
                <a:rPr lang="en-US" sz="12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</m:t>
              </m:r>
              <m:f>
                <m:fPr>
                  <m:ctrlP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US" sz="12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log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⁡(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𝜏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num>
                <m:den>
                  <m:r>
                    <m:rPr>
                      <m:sty m:val="p"/>
                    </m:rPr>
                    <a:rPr lang="en-US" sz="12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log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⁡(</m:t>
                  </m:r>
                  <m:f>
                    <m:fPr>
                      <m:ctrlPr>
                        <a:rPr lang="en-US" sz="12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sz="12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sz="12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den>
                  </m:f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den>
              </m:f>
            </m:oMath>
          </a14:m>
          <a:r>
            <a:rPr lang="de-DE" sz="1200" kern="1200" dirty="0" smtClean="0"/>
            <a:t>)</a:t>
          </a:r>
          <a:endParaRPr lang="de-DE" sz="1200" kern="1200" dirty="0"/>
        </a:p>
      </dsp:txBody>
      <dsp:txXfrm>
        <a:off x="-2409" y="3465740"/>
        <a:ext cx="3647791" cy="792485"/>
      </dsp:txXfrm>
    </dsp:sp>
    <dsp:sp modelId="{63A82382-2B48-4B4B-A270-4DA63D8DC166}">
      <dsp:nvSpPr>
        <dsp:cNvPr id="0" name=""/>
        <dsp:cNvSpPr/>
      </dsp:nvSpPr>
      <dsp:spPr>
        <a:xfrm rot="5400000">
          <a:off x="1663649" y="4303925"/>
          <a:ext cx="315673" cy="378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1707843" y="4335492"/>
        <a:ext cx="227285" cy="220971"/>
      </dsp:txXfrm>
    </dsp:sp>
    <dsp:sp modelId="{F9048653-4252-4162-A429-EFC1BB7BA421}">
      <dsp:nvSpPr>
        <dsp:cNvPr id="0" name=""/>
        <dsp:cNvSpPr/>
      </dsp:nvSpPr>
      <dsp:spPr>
        <a:xfrm>
          <a:off x="-27064" y="4703778"/>
          <a:ext cx="3697101" cy="84179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de-DE" sz="12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2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20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12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2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2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US" sz="1200" b="0" i="1" kern="1200" smtClean="0">
                        <a:latin typeface="Cambria Math" panose="02040503050406030204" pitchFamily="18" charset="0"/>
                      </a:rPr>
                      <m:t>𝑗</m:t>
                    </m:r>
                  </m:sub>
                </m:sSub>
                <m:r>
                  <a:rPr lang="en-US" sz="12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∙</m:t>
                </m:r>
                <m:sSup>
                  <m:sSupPr>
                    <m:ctrlPr>
                      <a:rPr lang="en-US" sz="12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pPr>
                  <m:e>
                    <m:r>
                      <a:rPr lang="en-US" sz="1200" b="0" i="1" kern="12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kern="120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kern="120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2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kern="12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200" b="0" i="1" kern="1200" smtClean="0"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lang="en-US" sz="12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sup>
                </m:sSup>
              </m:oMath>
            </m:oMathPara>
          </a14:m>
          <a:endParaRPr lang="de-DE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Verteilung anpassen,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2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de-DE" sz="1200" kern="1200" dirty="0" smtClean="0"/>
            <a:t>=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12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Λ</m:t>
              </m:r>
            </m:oMath>
          </a14:m>
          <a:r>
            <a:rPr lang="de-DE" sz="1200" kern="1200" dirty="0" smtClean="0"/>
            <a:t>-</a:t>
          </a:r>
          <a14:m xmlns:a14="http://schemas.microsoft.com/office/drawing/2010/main">
            <m:oMath xmlns:m="http://schemas.openxmlformats.org/officeDocument/2006/math">
              <m:r>
                <a:rPr lang="de-DE" sz="12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</m:oMath>
          </a14:m>
          <a:endParaRPr lang="de-DE" sz="1200" kern="1200" dirty="0"/>
        </a:p>
      </dsp:txBody>
      <dsp:txXfrm>
        <a:off x="-2409" y="4728433"/>
        <a:ext cx="3647791" cy="7924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F669D-87AB-47C7-BEEB-6BF8B614ED4E}">
      <dsp:nvSpPr>
        <dsp:cNvPr id="0" name=""/>
        <dsp:cNvSpPr/>
      </dsp:nvSpPr>
      <dsp:spPr>
        <a:xfrm>
          <a:off x="2174057" y="2039062"/>
          <a:ext cx="126967" cy="550272"/>
        </a:xfrm>
        <a:custGeom>
          <a:avLst/>
          <a:gdLst/>
          <a:ahLst/>
          <a:cxnLst/>
          <a:rect l="0" t="0" r="0" b="0"/>
          <a:pathLst>
            <a:path>
              <a:moveTo>
                <a:pt x="126967" y="0"/>
              </a:moveTo>
              <a:lnTo>
                <a:pt x="126967" y="550272"/>
              </a:lnTo>
              <a:lnTo>
                <a:pt x="0" y="5502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CB9A0-FE62-49BE-B7F9-73C862C16A51}">
      <dsp:nvSpPr>
        <dsp:cNvPr id="0" name=""/>
        <dsp:cNvSpPr/>
      </dsp:nvSpPr>
      <dsp:spPr>
        <a:xfrm>
          <a:off x="2301025" y="2039062"/>
          <a:ext cx="1463153" cy="1106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9545"/>
              </a:lnTo>
              <a:lnTo>
                <a:pt x="1463153" y="979545"/>
              </a:lnTo>
              <a:lnTo>
                <a:pt x="1463153" y="11065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471F7-9975-40F7-AF9F-3D6DD2650AB8}">
      <dsp:nvSpPr>
        <dsp:cNvPr id="0" name=""/>
        <dsp:cNvSpPr/>
      </dsp:nvSpPr>
      <dsp:spPr>
        <a:xfrm>
          <a:off x="2068783" y="2039062"/>
          <a:ext cx="232242" cy="1106513"/>
        </a:xfrm>
        <a:custGeom>
          <a:avLst/>
          <a:gdLst/>
          <a:ahLst/>
          <a:cxnLst/>
          <a:rect l="0" t="0" r="0" b="0"/>
          <a:pathLst>
            <a:path>
              <a:moveTo>
                <a:pt x="232242" y="0"/>
              </a:moveTo>
              <a:lnTo>
                <a:pt x="232242" y="979545"/>
              </a:lnTo>
              <a:lnTo>
                <a:pt x="0" y="979545"/>
              </a:lnTo>
              <a:lnTo>
                <a:pt x="0" y="11065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D901F-A7FA-4DA8-931B-7B0B08D12E1D}">
      <dsp:nvSpPr>
        <dsp:cNvPr id="0" name=""/>
        <dsp:cNvSpPr/>
      </dsp:nvSpPr>
      <dsp:spPr>
        <a:xfrm>
          <a:off x="605629" y="2039062"/>
          <a:ext cx="1695396" cy="1106513"/>
        </a:xfrm>
        <a:custGeom>
          <a:avLst/>
          <a:gdLst/>
          <a:ahLst/>
          <a:cxnLst/>
          <a:rect l="0" t="0" r="0" b="0"/>
          <a:pathLst>
            <a:path>
              <a:moveTo>
                <a:pt x="1695396" y="0"/>
              </a:moveTo>
              <a:lnTo>
                <a:pt x="1695396" y="979545"/>
              </a:lnTo>
              <a:lnTo>
                <a:pt x="0" y="979545"/>
              </a:lnTo>
              <a:lnTo>
                <a:pt x="0" y="11065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F8A08-A55D-4709-BF97-9905D147A4A4}">
      <dsp:nvSpPr>
        <dsp:cNvPr id="0" name=""/>
        <dsp:cNvSpPr/>
      </dsp:nvSpPr>
      <dsp:spPr>
        <a:xfrm>
          <a:off x="1696416" y="1434453"/>
          <a:ext cx="1209218" cy="604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/>
            <a:t>SimCrawler</a:t>
          </a:r>
          <a:endParaRPr lang="zh-CN" altLang="en-US" sz="1400" kern="1200" dirty="0"/>
        </a:p>
      </dsp:txBody>
      <dsp:txXfrm>
        <a:off x="1696416" y="1434453"/>
        <a:ext cx="1209218" cy="604609"/>
      </dsp:txXfrm>
    </dsp:sp>
    <dsp:sp modelId="{FECC2804-DF24-4A30-9CFF-80A9701663C6}">
      <dsp:nvSpPr>
        <dsp:cNvPr id="0" name=""/>
        <dsp:cNvSpPr/>
      </dsp:nvSpPr>
      <dsp:spPr>
        <a:xfrm>
          <a:off x="1020" y="3145575"/>
          <a:ext cx="1209218" cy="604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get. </a:t>
          </a:r>
          <a:r>
            <a:rPr lang="en-US" altLang="zh-CN" sz="1400" kern="1200" dirty="0" err="1" smtClean="0"/>
            <a:t>noisyPos</a:t>
          </a:r>
          <a:r>
            <a:rPr lang="en-US" altLang="zh-CN" sz="1400" kern="1200" dirty="0" smtClean="0"/>
            <a:t>()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/>
            <a:t>get.noisyRot</a:t>
          </a:r>
          <a:r>
            <a:rPr lang="en-US" altLang="zh-CN" sz="1400" kern="1200" dirty="0" smtClean="0"/>
            <a:t>()</a:t>
          </a:r>
          <a:endParaRPr lang="zh-CN" altLang="en-US" sz="1400" kern="1200" dirty="0"/>
        </a:p>
      </dsp:txBody>
      <dsp:txXfrm>
        <a:off x="1020" y="3145575"/>
        <a:ext cx="1209218" cy="604609"/>
      </dsp:txXfrm>
    </dsp:sp>
    <dsp:sp modelId="{1F5B333A-702A-4B55-8125-8DA8E64CC1FD}">
      <dsp:nvSpPr>
        <dsp:cNvPr id="0" name=""/>
        <dsp:cNvSpPr/>
      </dsp:nvSpPr>
      <dsp:spPr>
        <a:xfrm>
          <a:off x="1464174" y="3145575"/>
          <a:ext cx="1209218" cy="604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/>
            <a:t>getUS</a:t>
          </a:r>
          <a:r>
            <a:rPr lang="en-US" altLang="zh-CN" sz="1400" kern="1200" dirty="0" smtClean="0"/>
            <a:t>()</a:t>
          </a:r>
          <a:endParaRPr lang="zh-CN" altLang="en-US" sz="1400" kern="1200" dirty="0"/>
        </a:p>
      </dsp:txBody>
      <dsp:txXfrm>
        <a:off x="1464174" y="3145575"/>
        <a:ext cx="1209218" cy="604609"/>
      </dsp:txXfrm>
    </dsp:sp>
    <dsp:sp modelId="{005BF557-5571-4B4D-B5F5-D9638DB8AB22}">
      <dsp:nvSpPr>
        <dsp:cNvPr id="0" name=""/>
        <dsp:cNvSpPr/>
      </dsp:nvSpPr>
      <dsp:spPr>
        <a:xfrm>
          <a:off x="2927327" y="3145575"/>
          <a:ext cx="1673702" cy="604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Move()</a:t>
          </a:r>
          <a:endParaRPr lang="zh-CN" altLang="en-US" sz="1400" kern="1200" dirty="0"/>
        </a:p>
      </dsp:txBody>
      <dsp:txXfrm>
        <a:off x="2927327" y="3145575"/>
        <a:ext cx="1673702" cy="604609"/>
      </dsp:txXfrm>
    </dsp:sp>
    <dsp:sp modelId="{E8D2EE4B-E13A-46CD-B174-715AD1D10228}">
      <dsp:nvSpPr>
        <dsp:cNvPr id="0" name=""/>
        <dsp:cNvSpPr/>
      </dsp:nvSpPr>
      <dsp:spPr>
        <a:xfrm>
          <a:off x="964839" y="2287030"/>
          <a:ext cx="1209218" cy="604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Map</a:t>
          </a:r>
          <a:endParaRPr lang="zh-CN" altLang="en-US" sz="1400" kern="1200" dirty="0"/>
        </a:p>
      </dsp:txBody>
      <dsp:txXfrm>
        <a:off x="964839" y="2287030"/>
        <a:ext cx="1209218" cy="604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97588-42D1-4A97-9AE9-2364D2FB606E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9E547-FE2A-49B3-99CE-BF3159FC5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7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eader">
            <a:extLst>
              <a:ext uri="{FF2B5EF4-FFF2-40B4-BE49-F238E27FC236}">
                <a16:creationId xmlns:a16="http://schemas.microsoft.com/office/drawing/2014/main" id="{82548D0C-AA78-474A-9677-7A3D280B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titlefooter">
            <a:extLst>
              <a:ext uri="{FF2B5EF4-FFF2-40B4-BE49-F238E27FC236}">
                <a16:creationId xmlns:a16="http://schemas.microsoft.com/office/drawing/2014/main" id="{BE04D535-32DC-4A59-9605-76983AB3D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5088"/>
            <a:ext cx="91440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ISASlogo">
            <a:extLst>
              <a:ext uri="{FF2B5EF4-FFF2-40B4-BE49-F238E27FC236}">
                <a16:creationId xmlns:a16="http://schemas.microsoft.com/office/drawing/2014/main" id="{87F1FE2E-296A-4550-9C05-FB818E49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1319213"/>
            <a:ext cx="85391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05CE155-E748-4C41-A65C-316033BFF68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62338" y="6416675"/>
            <a:ext cx="568166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>
            <a:spAutoFit/>
          </a:bodyPr>
          <a:lstStyle>
            <a:lvl1pPr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1pPr>
            <a:lvl2pPr marL="742950" indent="-285750"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2pPr>
            <a:lvl3pPr marL="1143000" indent="-228600"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3pPr>
            <a:lvl4pPr marL="1600200" indent="-228600"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4pPr>
            <a:lvl5pPr marL="2057400" indent="-228600"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en-US" sz="1400"/>
              <a:t>Institut für Anthropomatik und Robotik</a:t>
            </a:r>
          </a:p>
          <a:p>
            <a:pPr algn="r" eaLnBrk="1" hangingPunct="1">
              <a:defRPr/>
            </a:pPr>
            <a:r>
              <a:rPr lang="de-DE" altLang="en-US" sz="1400"/>
              <a:t>  Lehrstuhl für Intelligente Sensor-Aktor-Systeme (ISAS)</a:t>
            </a:r>
            <a:endParaRPr lang="de-DE" altLang="en-US" sz="1400">
              <a:solidFill>
                <a:srgbClr val="01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9D980A7B-910D-470C-9A0D-0EB1961FDE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429375"/>
            <a:ext cx="9017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193800"/>
            <a:ext cx="7772400" cy="1470025"/>
          </a:xfrm>
        </p:spPr>
        <p:txBody>
          <a:bodyPr/>
          <a:lstStyle>
            <a:lvl1pPr>
              <a:lnSpc>
                <a:spcPct val="130000"/>
              </a:lnSpc>
              <a:defRPr kumimoji="0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291013"/>
            <a:ext cx="6400800" cy="1073150"/>
          </a:xfrm>
        </p:spPr>
        <p:txBody>
          <a:bodyPr/>
          <a:lstStyle>
            <a:lvl1pPr marL="0" indent="0" algn="ctr">
              <a:lnSpc>
                <a:spcPct val="80000"/>
              </a:lnSpc>
              <a:buFont typeface="Wingdings" pitchFamily="2" charset="2"/>
              <a:buNone/>
              <a:defRPr kumimoji="0" b="1">
                <a:solidFill>
                  <a:srgbClr val="666699"/>
                </a:solidFill>
                <a:latin typeface="Tahoma" charset="0"/>
              </a:defRPr>
            </a:lvl1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107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E77CF1F-0DD5-4826-950C-6CF92F519A9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D0699-76FC-4647-AF13-F3EFBB84CE16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904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8000" y="188913"/>
            <a:ext cx="2286000" cy="59372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0" y="188913"/>
            <a:ext cx="6705600" cy="593725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1BDA14D-A3FB-4366-8951-8B4AD37E782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26745-762F-42B9-8CFE-B8580B1A4EAF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23387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57626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de-DE" noProof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CD91878-9601-4DF3-8E41-BA7DA74CD2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582D9-82A7-471E-B3DA-320557E4DC5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1481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69031B9-CA7F-46B5-B022-6799AA9B25D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77EB3-BB4E-4784-BA9A-1CD844DD8FD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51083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009CCDD4-B363-401D-935F-026C0CDC1A3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9B862-B452-49EC-B8F5-1AF3980B0C7D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540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56D751A-7B91-4A99-9184-7601253323B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0BAB76-CAF6-45F7-A8F9-A78E3747D34D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9465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784955A-3D5B-4CF4-A08C-CEC7CEF7C03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49ACB-003F-428E-8A44-EF7311D7856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4629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496CFA7-841C-4233-991D-7D5FE28E1DD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47DA6-9157-4F34-AF0B-430B9441CEE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8575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6C77ABA-B173-45F6-ABBC-0288ECA312F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0D4414-42C5-4BAA-9448-8E0A6053DB0C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9963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0C0C2EE-EEA0-47DF-BFC0-8446BCFBDF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9C097-001E-4115-9BC8-343CC2A02A8E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593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7A585A5-E941-4A3A-BD9A-72FDC127B8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E79D3-BECF-4E05-AA9F-E444511C1DFF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801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1 Kopie">
            <a:extLst>
              <a:ext uri="{FF2B5EF4-FFF2-40B4-BE49-F238E27FC236}">
                <a16:creationId xmlns:a16="http://schemas.microsoft.com/office/drawing/2014/main" id="{6F84C88F-E2A1-4B04-932E-45CDA3330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8100"/>
            <a:ext cx="91440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header">
            <a:extLst>
              <a:ext uri="{FF2B5EF4-FFF2-40B4-BE49-F238E27FC236}">
                <a16:creationId xmlns:a16="http://schemas.microsoft.com/office/drawing/2014/main" id="{992AFD0D-2327-46C8-B934-0823D2B4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5237CD5C-DA20-4D75-B830-8B6A37F79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88913"/>
            <a:ext cx="9144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E7679D9-3298-433D-98A0-73CD74B7DA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</p:txBody>
      </p:sp>
      <p:sp>
        <p:nvSpPr>
          <p:cNvPr id="1030" name="Text Box 6">
            <a:extLst>
              <a:ext uri="{FF2B5EF4-FFF2-40B4-BE49-F238E27FC236}">
                <a16:creationId xmlns:a16="http://schemas.microsoft.com/office/drawing/2014/main" id="{8C67E6B4-0C66-4AB3-9166-72A3426797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03648" y="6401772"/>
            <a:ext cx="6121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1pPr>
            <a:lvl2pPr marL="742950" indent="-285750"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2pPr>
            <a:lvl3pPr marL="1143000" indent="-228600"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3pPr>
            <a:lvl4pPr marL="1600200" indent="-228600"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4pPr>
            <a:lvl5pPr marL="2057400" indent="-228600"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kumimoji="1" lang="de-DE" altLang="en-US" sz="1800" b="1">
                <a:solidFill>
                  <a:srgbClr val="6562AC"/>
                </a:solidFill>
                <a:latin typeface="Tahoma" panose="020B0604030504040204" pitchFamily="34" charset="0"/>
              </a:rPr>
              <a:t>He </a:t>
            </a:r>
            <a:r>
              <a:rPr kumimoji="1" lang="de-DE" altLang="en-US" sz="1800" b="1" err="1">
                <a:solidFill>
                  <a:srgbClr val="6562AC"/>
                </a:solidFill>
                <a:latin typeface="Tahoma" panose="020B0604030504040204" pitchFamily="34" charset="0"/>
              </a:rPr>
              <a:t>Jingyu</a:t>
            </a:r>
            <a:r>
              <a:rPr kumimoji="1" lang="de-DE" altLang="en-US" sz="1800" b="1">
                <a:solidFill>
                  <a:srgbClr val="6562AC"/>
                </a:solidFill>
                <a:latin typeface="Tahoma" panose="020B0604030504040204" pitchFamily="34" charset="0"/>
              </a:rPr>
              <a:t>, Martin Miller 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1F30421F-1BAB-4B0C-9642-C87C7F79F6B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51725" y="6405563"/>
            <a:ext cx="7667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800" b="1">
                <a:solidFill>
                  <a:srgbClr val="6562AC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B866CF1-054B-4600-BAEC-EC9D299BEEFD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pic>
        <p:nvPicPr>
          <p:cNvPr id="1032" name="Picture 11">
            <a:extLst>
              <a:ext uri="{FF2B5EF4-FFF2-40B4-BE49-F238E27FC236}">
                <a16:creationId xmlns:a16="http://schemas.microsoft.com/office/drawing/2014/main" id="{1ABE1D17-F825-41DB-9BED-344CBC69A7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429375"/>
            <a:ext cx="9017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15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kumimoji="1" sz="2800" b="1">
          <a:solidFill>
            <a:srgbClr val="6562AC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kumimoji="1" sz="2800" b="1">
          <a:solidFill>
            <a:srgbClr val="6562AC"/>
          </a:solidFill>
          <a:latin typeface="Tahoma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kumimoji="1" sz="2800" b="1">
          <a:solidFill>
            <a:srgbClr val="6562AC"/>
          </a:solidFill>
          <a:latin typeface="Tahoma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kumimoji="1" sz="2800" b="1">
          <a:solidFill>
            <a:srgbClr val="6562AC"/>
          </a:solidFill>
          <a:latin typeface="Tahoma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kumimoji="1" sz="2800" b="1">
          <a:solidFill>
            <a:srgbClr val="6562AC"/>
          </a:solidFill>
          <a:latin typeface="Tahoma" charset="0"/>
        </a:defRPr>
      </a:lvl5pPr>
      <a:lvl6pPr marL="457200" algn="ctr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kumimoji="1" sz="2800" b="1">
          <a:solidFill>
            <a:srgbClr val="6562AC"/>
          </a:solidFill>
          <a:latin typeface="Tahoma" charset="0"/>
        </a:defRPr>
      </a:lvl6pPr>
      <a:lvl7pPr marL="914400" algn="ctr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kumimoji="1" sz="2800" b="1">
          <a:solidFill>
            <a:srgbClr val="6562AC"/>
          </a:solidFill>
          <a:latin typeface="Tahoma" charset="0"/>
        </a:defRPr>
      </a:lvl7pPr>
      <a:lvl8pPr marL="1371600" algn="ctr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kumimoji="1" sz="2800" b="1">
          <a:solidFill>
            <a:srgbClr val="6562AC"/>
          </a:solidFill>
          <a:latin typeface="Tahoma" charset="0"/>
        </a:defRPr>
      </a:lvl8pPr>
      <a:lvl9pPr marL="1828800" algn="ctr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kumimoji="1" sz="2800" b="1">
          <a:solidFill>
            <a:srgbClr val="6562AC"/>
          </a:solidFill>
          <a:latin typeface="Tahom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4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kumimoji="1" sz="20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-"/>
        <a:defRPr kumimoji="1" sz="2400">
          <a:solidFill>
            <a:schemeClr val="bg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0000"/>
        <a:buChar char="•"/>
        <a:defRPr kumimoji="1" sz="2000">
          <a:solidFill>
            <a:schemeClr val="bg2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0000"/>
        <a:buChar char="–"/>
        <a:defRPr kumimoji="1" sz="2000">
          <a:solidFill>
            <a:schemeClr val="bg2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0000"/>
        <a:buChar char="–"/>
        <a:defRPr kumimoji="1" sz="2000">
          <a:solidFill>
            <a:schemeClr val="bg2"/>
          </a:solidFill>
          <a:latin typeface="+mj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0000"/>
        <a:buChar char="–"/>
        <a:defRPr kumimoji="1" sz="2000">
          <a:solidFill>
            <a:schemeClr val="bg2"/>
          </a:solidFill>
          <a:latin typeface="+mj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0000"/>
        <a:buChar char="–"/>
        <a:defRPr kumimoji="1" sz="2000">
          <a:solidFill>
            <a:schemeClr val="bg2"/>
          </a:solidFill>
          <a:latin typeface="+mj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0000"/>
        <a:buChar char="–"/>
        <a:defRPr kumimoji="1" sz="2000">
          <a:solidFill>
            <a:schemeClr val="bg2"/>
          </a:solidFill>
          <a:latin typeface="+mj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61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60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1044290-3B3A-40D3-BEFD-19F51D80A5D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de-DE"/>
              <a:t>Roboterlokalisierung in 2D </a:t>
            </a:r>
            <a:br>
              <a:rPr lang="en-US" altLang="de-DE"/>
            </a:br>
            <a:r>
              <a:rPr lang="en-US" altLang="de-DE"/>
              <a:t>mittels SE(2) Filterung</a:t>
            </a:r>
            <a:endParaRPr lang="de-DE" altLang="de-DE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BE3D794-9B18-4C5E-A6CA-5CF3284A08F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Tahoma" panose="020B0604030504040204" pitchFamily="34" charset="0"/>
                <a:ea typeface="宋体" panose="02010600030101010101" pitchFamily="2" charset="-122"/>
              </a:rPr>
              <a:t>Martin Miller, He </a:t>
            </a:r>
            <a:r>
              <a:rPr lang="en-US" altLang="zh-CN" err="1">
                <a:latin typeface="Tahoma" panose="020B0604030504040204" pitchFamily="34" charset="0"/>
                <a:ea typeface="宋体" panose="02010600030101010101" pitchFamily="2" charset="-122"/>
              </a:rPr>
              <a:t>Jingyu</a:t>
            </a:r>
            <a:endParaRPr lang="de-DE" altLang="de-DE">
              <a:latin typeface="Tahoma" panose="020B0604030504040204" pitchFamily="34" charset="0"/>
            </a:endParaRPr>
          </a:p>
          <a:p>
            <a:pPr eaLnBrk="1" hangingPunct="1"/>
            <a:endParaRPr lang="de-DE" altLang="de-DE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SE(2)-Filter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4B9D476E-B4EC-4E16-8007-A93B45E6E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894494"/>
              </p:ext>
            </p:extLst>
          </p:nvPr>
        </p:nvGraphicFramePr>
        <p:xfrm>
          <a:off x="424346" y="1700808"/>
          <a:ext cx="3931630" cy="3409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手杖形箭头 8"/>
          <p:cNvSpPr/>
          <p:nvPr/>
        </p:nvSpPr>
        <p:spPr bwMode="auto">
          <a:xfrm rot="16200000">
            <a:off x="-659767" y="2877752"/>
            <a:ext cx="2520280" cy="1030487"/>
          </a:xfrm>
          <a:prstGeom prst="uturnArrow">
            <a:avLst>
              <a:gd name="adj1" fmla="val 22845"/>
              <a:gd name="adj2" fmla="val 25000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89367" y="1372706"/>
            <a:ext cx="280878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Parameter </a:t>
            </a:r>
            <a:r>
              <a:rPr lang="de-DE" dirty="0" smtClean="0"/>
              <a:t>Estimation</a:t>
            </a:r>
            <a:endParaRPr lang="de-DE" dirty="0"/>
          </a:p>
        </p:txBody>
      </p:sp>
      <p:sp>
        <p:nvSpPr>
          <p:cNvPr id="11" name="文本框 10"/>
          <p:cNvSpPr txBox="1"/>
          <p:nvPr/>
        </p:nvSpPr>
        <p:spPr>
          <a:xfrm>
            <a:off x="4389367" y="2092786"/>
            <a:ext cx="2808782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Deterministic </a:t>
            </a:r>
            <a:r>
              <a:rPr lang="de-DE" dirty="0" smtClean="0"/>
              <a:t>Sampling</a:t>
            </a:r>
            <a:endParaRPr lang="de-DE" dirty="0"/>
          </a:p>
        </p:txBody>
      </p:sp>
      <p:sp>
        <p:nvSpPr>
          <p:cNvPr id="12" name="文本框 11"/>
          <p:cNvSpPr txBox="1"/>
          <p:nvPr/>
        </p:nvSpPr>
        <p:spPr>
          <a:xfrm>
            <a:off x="4389367" y="2812866"/>
            <a:ext cx="280878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smtClean="0"/>
              <a:t>Prediction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742" y="3643984"/>
            <a:ext cx="2181225" cy="1733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334" y="3739234"/>
            <a:ext cx="2152650" cy="1638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85334" y="546765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Nichtdeterministische Sample</a:t>
            </a:r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484366" y="547464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Deterministische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SE(2)-Filter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7FF6A02-07BB-48CE-B47B-4F80C32C865F}"/>
              </a:ext>
            </a:extLst>
          </p:cNvPr>
          <p:cNvSpPr/>
          <p:nvPr/>
        </p:nvSpPr>
        <p:spPr bwMode="auto">
          <a:xfrm>
            <a:off x="4211960" y="3011027"/>
            <a:ext cx="1800200" cy="4426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rPr>
              <a:t>Messung</a:t>
            </a:r>
          </a:p>
        </p:txBody>
      </p:sp>
      <p:sp>
        <p:nvSpPr>
          <p:cNvPr id="6" name="Pfeil: gebogen 5">
            <a:extLst>
              <a:ext uri="{FF2B5EF4-FFF2-40B4-BE49-F238E27FC236}">
                <a16:creationId xmlns:a16="http://schemas.microsoft.com/office/drawing/2014/main" id="{6F811D8F-CEDF-4131-8A5A-95B794CBB49B}"/>
              </a:ext>
            </a:extLst>
          </p:cNvPr>
          <p:cNvSpPr/>
          <p:nvPr/>
        </p:nvSpPr>
        <p:spPr bwMode="auto">
          <a:xfrm rot="10800000">
            <a:off x="3673961" y="3645024"/>
            <a:ext cx="1584176" cy="1008112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graphicFrame>
        <p:nvGraphicFramePr>
          <p:cNvPr id="7" name="Diagramm 8">
            <a:extLst>
              <a:ext uri="{FF2B5EF4-FFF2-40B4-BE49-F238E27FC236}">
                <a16:creationId xmlns:a16="http://schemas.microsoft.com/office/drawing/2014/main" id="{4B9D476E-B4EC-4E16-8007-A93B45E6E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234646"/>
              </p:ext>
            </p:extLst>
          </p:nvPr>
        </p:nvGraphicFramePr>
        <p:xfrm>
          <a:off x="395536" y="1700808"/>
          <a:ext cx="3931630" cy="3409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手杖形箭头 7"/>
          <p:cNvSpPr/>
          <p:nvPr/>
        </p:nvSpPr>
        <p:spPr bwMode="auto">
          <a:xfrm rot="16200000">
            <a:off x="-659767" y="2877752"/>
            <a:ext cx="2520280" cy="1030487"/>
          </a:xfrm>
          <a:prstGeom prst="uturnArrow">
            <a:avLst>
              <a:gd name="adj1" fmla="val 22845"/>
              <a:gd name="adj2" fmla="val 25000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2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Algotithmus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Prediction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5" name="文本框 4"/>
          <p:cNvSpPr txBox="1"/>
          <p:nvPr/>
        </p:nvSpPr>
        <p:spPr>
          <a:xfrm>
            <a:off x="3185420" y="1348342"/>
            <a:ext cx="2198038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 smtClean="0"/>
              <a:t>Zustandsverteilung</a:t>
            </a:r>
            <a:endParaRPr lang="en-US" dirty="0"/>
          </a:p>
        </p:txBody>
      </p:sp>
      <p:sp>
        <p:nvSpPr>
          <p:cNvPr id="6" name="下箭头 5"/>
          <p:cNvSpPr/>
          <p:nvPr/>
        </p:nvSpPr>
        <p:spPr bwMode="auto">
          <a:xfrm>
            <a:off x="4740453" y="1831627"/>
            <a:ext cx="967154" cy="404446"/>
          </a:xfrm>
          <a:prstGeom prst="downArrow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067727" y="4646792"/>
                <a:ext cx="4631461" cy="3919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SE2BinghamDistribution.fit(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𝑠𝑎𝑚𝑝𝑙𝑒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𝑔𝑒𝑤𝑖𝑐h𝑡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727" y="4646792"/>
                <a:ext cx="4631461" cy="391902"/>
              </a:xfrm>
              <a:prstGeom prst="rect">
                <a:avLst/>
              </a:prstGeom>
              <a:blipFill>
                <a:blip r:embed="rId2"/>
                <a:stretch>
                  <a:fillRect l="-653" t="-2817" r="-261" b="-1126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下箭头 8"/>
          <p:cNvSpPr/>
          <p:nvPr/>
        </p:nvSpPr>
        <p:spPr bwMode="auto">
          <a:xfrm>
            <a:off x="4824100" y="4010583"/>
            <a:ext cx="967154" cy="404446"/>
          </a:xfrm>
          <a:prstGeom prst="downArrow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85420" y="3465873"/>
            <a:ext cx="44290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n</a:t>
            </a:r>
            <a:r>
              <a:rPr lang="en-US" dirty="0" smtClean="0"/>
              <a:t>^2 </a:t>
            </a: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altLang="zh-CN" dirty="0" smtClean="0"/>
              <a:t>Samples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-750696" y="2631429"/>
            <a:ext cx="319831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SE2.dualQuaternionMultiply()</a:t>
            </a:r>
            <a:endParaRPr lang="en-US" dirty="0"/>
          </a:p>
        </p:txBody>
      </p:sp>
      <p:sp>
        <p:nvSpPr>
          <p:cNvPr id="13" name="下箭头 12"/>
          <p:cNvSpPr/>
          <p:nvPr/>
        </p:nvSpPr>
        <p:spPr bwMode="auto">
          <a:xfrm>
            <a:off x="4916343" y="2886049"/>
            <a:ext cx="967154" cy="404446"/>
          </a:xfrm>
          <a:prstGeom prst="downArrow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90594" y="1348342"/>
            <a:ext cx="1223412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 smtClean="0"/>
              <a:t>Rauschen</a:t>
            </a:r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-1061092" y="1348342"/>
            <a:ext cx="3339376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Deterministisches</a:t>
            </a:r>
            <a:r>
              <a:rPr lang="en-US" dirty="0" smtClean="0"/>
              <a:t> </a:t>
            </a:r>
            <a:r>
              <a:rPr lang="en-US" dirty="0" err="1" smtClean="0"/>
              <a:t>Samplinging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3185420" y="2299828"/>
                <a:ext cx="3604055" cy="8617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⊞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2800" b="1" dirty="0" smtClean="0"/>
              </a:p>
              <a:p>
                <a:endParaRPr lang="en-US" sz="2800" b="1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420" y="2299828"/>
                <a:ext cx="3604055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下箭头 16"/>
          <p:cNvSpPr/>
          <p:nvPr/>
        </p:nvSpPr>
        <p:spPr bwMode="auto">
          <a:xfrm>
            <a:off x="5822321" y="1855290"/>
            <a:ext cx="967154" cy="404446"/>
          </a:xfrm>
          <a:prstGeom prst="downArrow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3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Messmodell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41" y="3513745"/>
            <a:ext cx="2545165" cy="2448907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 bwMode="auto">
          <a:xfrm>
            <a:off x="663819" y="3170425"/>
            <a:ext cx="717216" cy="1146202"/>
          </a:xfrm>
          <a:prstGeom prst="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7623" y="199136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381035" y="2037533"/>
                <a:ext cx="22639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Zustand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𝑀𝑒𝑠𝑠𝑢𝑛𝑔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035" y="2037533"/>
                <a:ext cx="2263953" cy="276999"/>
              </a:xfrm>
              <a:prstGeom prst="rect">
                <a:avLst/>
              </a:prstGeom>
              <a:blipFill>
                <a:blip r:embed="rId3"/>
                <a:stretch>
                  <a:fillRect l="-1887" r="-323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94" y="1094780"/>
            <a:ext cx="1723933" cy="589417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 bwMode="auto">
          <a:xfrm>
            <a:off x="967154" y="1600200"/>
            <a:ext cx="544802" cy="391167"/>
          </a:xfrm>
          <a:prstGeom prst="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663819" y="4539655"/>
                <a:ext cx="2088007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19" y="4539655"/>
                <a:ext cx="2088007" cy="576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451805" y="2360698"/>
                <a:ext cx="272305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05" y="2360698"/>
                <a:ext cx="2723053" cy="586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5180377" y="866522"/>
            <a:ext cx="3629995" cy="2619019"/>
            <a:chOff x="5765264" y="3486948"/>
            <a:chExt cx="3629995" cy="261901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52"/>
            <a:stretch/>
          </p:blipFill>
          <p:spPr>
            <a:xfrm>
              <a:off x="8452020" y="3567641"/>
              <a:ext cx="943239" cy="253832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1" t="5230" r="27297" b="8193"/>
            <a:stretch/>
          </p:blipFill>
          <p:spPr>
            <a:xfrm>
              <a:off x="5765264" y="3486948"/>
              <a:ext cx="2545875" cy="2545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0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ProgressiveUpdate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5" y="823740"/>
            <a:ext cx="7505460" cy="51734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5" y="823740"/>
            <a:ext cx="7505460" cy="5173406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 bwMode="auto">
          <a:xfrm flipV="1">
            <a:off x="2817341" y="5008605"/>
            <a:ext cx="0" cy="609600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 flipH="1" flipV="1">
            <a:off x="3278659" y="3237470"/>
            <a:ext cx="12357" cy="2380735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 flipV="1">
            <a:off x="3752333" y="1449859"/>
            <a:ext cx="0" cy="4168346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flipH="1" flipV="1">
            <a:off x="4230127" y="3237470"/>
            <a:ext cx="12357" cy="2380735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/>
          <p:nvPr/>
        </p:nvCxnSpPr>
        <p:spPr bwMode="auto">
          <a:xfrm flipV="1">
            <a:off x="4683212" y="5008605"/>
            <a:ext cx="0" cy="609600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7973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ProgressiveUpdate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5" y="765175"/>
            <a:ext cx="7505460" cy="5173406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 bwMode="auto">
          <a:xfrm>
            <a:off x="939114" y="4455875"/>
            <a:ext cx="7111761" cy="1162330"/>
          </a:xfrm>
          <a:custGeom>
            <a:avLst/>
            <a:gdLst>
              <a:gd name="connsiteX0" fmla="*/ 0 w 7059827"/>
              <a:gd name="connsiteY0" fmla="*/ 1104666 h 1129379"/>
              <a:gd name="connsiteX1" fmla="*/ 2199502 w 7059827"/>
              <a:gd name="connsiteY1" fmla="*/ 272644 h 1129379"/>
              <a:gd name="connsiteX2" fmla="*/ 2734962 w 7059827"/>
              <a:gd name="connsiteY2" fmla="*/ 1063476 h 1129379"/>
              <a:gd name="connsiteX3" fmla="*/ 4786183 w 7059827"/>
              <a:gd name="connsiteY3" fmla="*/ 9033 h 1129379"/>
              <a:gd name="connsiteX4" fmla="*/ 5923005 w 7059827"/>
              <a:gd name="connsiteY4" fmla="*/ 552730 h 1129379"/>
              <a:gd name="connsiteX5" fmla="*/ 6664410 w 7059827"/>
              <a:gd name="connsiteY5" fmla="*/ 528017 h 1129379"/>
              <a:gd name="connsiteX6" fmla="*/ 7059827 w 7059827"/>
              <a:gd name="connsiteY6" fmla="*/ 1129379 h 112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59827" h="1129379">
                <a:moveTo>
                  <a:pt x="0" y="1104666"/>
                </a:moveTo>
                <a:cubicBezTo>
                  <a:pt x="871837" y="692087"/>
                  <a:pt x="1743675" y="279509"/>
                  <a:pt x="2199502" y="272644"/>
                </a:cubicBezTo>
                <a:cubicBezTo>
                  <a:pt x="2655329" y="265779"/>
                  <a:pt x="2303849" y="1107411"/>
                  <a:pt x="2734962" y="1063476"/>
                </a:cubicBezTo>
                <a:cubicBezTo>
                  <a:pt x="3166075" y="1019541"/>
                  <a:pt x="4254843" y="94157"/>
                  <a:pt x="4786183" y="9033"/>
                </a:cubicBezTo>
                <a:cubicBezTo>
                  <a:pt x="5317524" y="-76091"/>
                  <a:pt x="5609967" y="466233"/>
                  <a:pt x="5923005" y="552730"/>
                </a:cubicBezTo>
                <a:cubicBezTo>
                  <a:pt x="6236043" y="639227"/>
                  <a:pt x="6474940" y="431909"/>
                  <a:pt x="6664410" y="528017"/>
                </a:cubicBezTo>
                <a:cubicBezTo>
                  <a:pt x="6853880" y="624125"/>
                  <a:pt x="6956853" y="876752"/>
                  <a:pt x="7059827" y="1129379"/>
                </a:cubicBezTo>
              </a:path>
            </a:pathLst>
          </a:cu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 flipV="1">
            <a:off x="2817341" y="5008605"/>
            <a:ext cx="0" cy="609600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 flipH="1" flipV="1">
            <a:off x="3278659" y="3237470"/>
            <a:ext cx="12357" cy="2380735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 flipV="1">
            <a:off x="3752333" y="1449859"/>
            <a:ext cx="0" cy="4168346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直接箭头连接符 20"/>
          <p:cNvCxnSpPr/>
          <p:nvPr/>
        </p:nvCxnSpPr>
        <p:spPr bwMode="auto">
          <a:xfrm flipH="1" flipV="1">
            <a:off x="4230127" y="3237470"/>
            <a:ext cx="12357" cy="2380735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 flipV="1">
            <a:off x="4683212" y="5008605"/>
            <a:ext cx="0" cy="609600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9988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ProgressiveUpdate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5" y="823740"/>
            <a:ext cx="7505460" cy="5173406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 bwMode="auto">
          <a:xfrm>
            <a:off x="939114" y="3080951"/>
            <a:ext cx="7279374" cy="2537254"/>
          </a:xfrm>
          <a:custGeom>
            <a:avLst/>
            <a:gdLst>
              <a:gd name="connsiteX0" fmla="*/ 0 w 7059827"/>
              <a:gd name="connsiteY0" fmla="*/ 1104666 h 1129379"/>
              <a:gd name="connsiteX1" fmla="*/ 2199502 w 7059827"/>
              <a:gd name="connsiteY1" fmla="*/ 272644 h 1129379"/>
              <a:gd name="connsiteX2" fmla="*/ 2734962 w 7059827"/>
              <a:gd name="connsiteY2" fmla="*/ 1063476 h 1129379"/>
              <a:gd name="connsiteX3" fmla="*/ 4786183 w 7059827"/>
              <a:gd name="connsiteY3" fmla="*/ 9033 h 1129379"/>
              <a:gd name="connsiteX4" fmla="*/ 5923005 w 7059827"/>
              <a:gd name="connsiteY4" fmla="*/ 552730 h 1129379"/>
              <a:gd name="connsiteX5" fmla="*/ 6664410 w 7059827"/>
              <a:gd name="connsiteY5" fmla="*/ 528017 h 1129379"/>
              <a:gd name="connsiteX6" fmla="*/ 7059827 w 7059827"/>
              <a:gd name="connsiteY6" fmla="*/ 1129379 h 112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59827" h="1129379">
                <a:moveTo>
                  <a:pt x="0" y="1104666"/>
                </a:moveTo>
                <a:cubicBezTo>
                  <a:pt x="871837" y="692087"/>
                  <a:pt x="1743675" y="279509"/>
                  <a:pt x="2199502" y="272644"/>
                </a:cubicBezTo>
                <a:cubicBezTo>
                  <a:pt x="2655329" y="265779"/>
                  <a:pt x="2303849" y="1107411"/>
                  <a:pt x="2734962" y="1063476"/>
                </a:cubicBezTo>
                <a:cubicBezTo>
                  <a:pt x="3166075" y="1019541"/>
                  <a:pt x="4254843" y="94157"/>
                  <a:pt x="4786183" y="9033"/>
                </a:cubicBezTo>
                <a:cubicBezTo>
                  <a:pt x="5317524" y="-76091"/>
                  <a:pt x="5609967" y="466233"/>
                  <a:pt x="5923005" y="552730"/>
                </a:cubicBezTo>
                <a:cubicBezTo>
                  <a:pt x="6236043" y="639227"/>
                  <a:pt x="6474940" y="431909"/>
                  <a:pt x="6664410" y="528017"/>
                </a:cubicBezTo>
                <a:cubicBezTo>
                  <a:pt x="6853880" y="624125"/>
                  <a:pt x="6956853" y="876752"/>
                  <a:pt x="7059827" y="1129379"/>
                </a:cubicBezTo>
              </a:path>
            </a:pathLst>
          </a:cu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 flipV="1">
            <a:off x="2817341" y="5008605"/>
            <a:ext cx="0" cy="609600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 flipH="1" flipV="1">
            <a:off x="3278659" y="3352800"/>
            <a:ext cx="12358" cy="2265406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 flipV="1">
            <a:off x="3752333" y="5420497"/>
            <a:ext cx="4121" cy="197708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 flipV="1">
            <a:off x="4683212" y="5008605"/>
            <a:ext cx="0" cy="609600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接箭头连接符 28"/>
          <p:cNvCxnSpPr/>
          <p:nvPr/>
        </p:nvCxnSpPr>
        <p:spPr bwMode="auto">
          <a:xfrm flipV="1">
            <a:off x="4234248" y="5222789"/>
            <a:ext cx="1" cy="399533"/>
          </a:xfrm>
          <a:prstGeom prst="straightConnector1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4791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ProgressiveUpdate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949" y="3360425"/>
            <a:ext cx="3372291" cy="27367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Diagramm 8">
                <a:extLst>
                  <a:ext uri="{FF2B5EF4-FFF2-40B4-BE49-F238E27FC236}">
                    <a16:creationId xmlns:a16="http://schemas.microsoft.com/office/drawing/2014/main" id="{4B9D476E-B4EC-4E16-8007-A93B45E6EB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6396018"/>
                  </p:ext>
                </p:extLst>
              </p:nvPr>
            </p:nvGraphicFramePr>
            <p:xfrm>
              <a:off x="1087301" y="777613"/>
              <a:ext cx="3642972" cy="554881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20" name="Diagramm 8">
                <a:extLst>
                  <a:ext uri="{FF2B5EF4-FFF2-40B4-BE49-F238E27FC236}">
                    <a16:creationId xmlns:a16="http://schemas.microsoft.com/office/drawing/2014/main" id="{4B9D476E-B4EC-4E16-8007-A93B45E6EB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6396018"/>
                  </p:ext>
                </p:extLst>
              </p:nvPr>
            </p:nvGraphicFramePr>
            <p:xfrm>
              <a:off x="1087301" y="777613"/>
              <a:ext cx="3642972" cy="554881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21" name="手杖形箭头 20"/>
          <p:cNvSpPr/>
          <p:nvPr/>
        </p:nvSpPr>
        <p:spPr bwMode="auto">
          <a:xfrm rot="16200000">
            <a:off x="-1556675" y="3460760"/>
            <a:ext cx="4224989" cy="750053"/>
          </a:xfrm>
          <a:prstGeom prst="uturnArrow">
            <a:avLst>
              <a:gd name="adj1" fmla="val 22845"/>
              <a:gd name="adj2" fmla="val 25000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5495192" y="1523237"/>
                <a:ext cx="1114088" cy="400110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V(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192" y="1523237"/>
                <a:ext cx="1114088" cy="400110"/>
              </a:xfrm>
              <a:prstGeom prst="rect">
                <a:avLst/>
              </a:prstGeom>
              <a:blipFill>
                <a:blip r:embed="rId9"/>
                <a:stretch>
                  <a:fillRect l="-2646" t="-1389" b="-12500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箭头 22"/>
          <p:cNvSpPr/>
          <p:nvPr/>
        </p:nvSpPr>
        <p:spPr bwMode="auto">
          <a:xfrm rot="5400000">
            <a:off x="5384020" y="2533949"/>
            <a:ext cx="1336430" cy="316523"/>
          </a:xfrm>
          <a:prstGeom prst="right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576262"/>
          </a:xfrm>
        </p:spPr>
        <p:txBody>
          <a:bodyPr/>
          <a:lstStyle/>
          <a:p>
            <a:r>
              <a:rPr lang="en-US" dirty="0" err="1" smtClean="0"/>
              <a:t>ProgressiveUpdate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Diagramm 8">
                <a:extLst>
                  <a:ext uri="{FF2B5EF4-FFF2-40B4-BE49-F238E27FC236}">
                    <a16:creationId xmlns:a16="http://schemas.microsoft.com/office/drawing/2014/main" id="{4B9D476E-B4EC-4E16-8007-A93B45E6EB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67412780"/>
                  </p:ext>
                </p:extLst>
              </p:nvPr>
            </p:nvGraphicFramePr>
            <p:xfrm>
              <a:off x="1087301" y="777613"/>
              <a:ext cx="3642972" cy="554881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0" name="Diagramm 8">
                <a:extLst>
                  <a:ext uri="{FF2B5EF4-FFF2-40B4-BE49-F238E27FC236}">
                    <a16:creationId xmlns:a16="http://schemas.microsoft.com/office/drawing/2014/main" id="{4B9D476E-B4EC-4E16-8007-A93B45E6EB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67412780"/>
                  </p:ext>
                </p:extLst>
              </p:nvPr>
            </p:nvGraphicFramePr>
            <p:xfrm>
              <a:off x="1087301" y="777613"/>
              <a:ext cx="3642972" cy="554881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11" name="手杖形箭头 10"/>
          <p:cNvSpPr/>
          <p:nvPr/>
        </p:nvSpPr>
        <p:spPr bwMode="auto">
          <a:xfrm rot="16200000">
            <a:off x="-1556675" y="3460760"/>
            <a:ext cx="4224989" cy="750053"/>
          </a:xfrm>
          <a:prstGeom prst="uturnArrow">
            <a:avLst>
              <a:gd name="adj1" fmla="val 22845"/>
              <a:gd name="adj2" fmla="val 25000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7330" y="2250881"/>
            <a:ext cx="3374831" cy="26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576262"/>
          </a:xfrm>
        </p:spPr>
        <p:txBody>
          <a:bodyPr/>
          <a:lstStyle/>
          <a:p>
            <a:r>
              <a:rPr lang="en-US" dirty="0" err="1" smtClean="0"/>
              <a:t>ProgressiveUpdate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 8">
                <a:extLst>
                  <a:ext uri="{FF2B5EF4-FFF2-40B4-BE49-F238E27FC236}">
                    <a16:creationId xmlns:a16="http://schemas.microsoft.com/office/drawing/2014/main" id="{4B9D476E-B4EC-4E16-8007-A93B45E6EB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09034723"/>
                  </p:ext>
                </p:extLst>
              </p:nvPr>
            </p:nvGraphicFramePr>
            <p:xfrm>
              <a:off x="1087301" y="777613"/>
              <a:ext cx="3642972" cy="554881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6" name="Diagramm 8">
                <a:extLst>
                  <a:ext uri="{FF2B5EF4-FFF2-40B4-BE49-F238E27FC236}">
                    <a16:creationId xmlns:a16="http://schemas.microsoft.com/office/drawing/2014/main" id="{4B9D476E-B4EC-4E16-8007-A93B45E6EB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09034723"/>
                  </p:ext>
                </p:extLst>
              </p:nvPr>
            </p:nvGraphicFramePr>
            <p:xfrm>
              <a:off x="1087301" y="777613"/>
              <a:ext cx="3642972" cy="554881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7" name="手杖形箭头 6"/>
          <p:cNvSpPr/>
          <p:nvPr/>
        </p:nvSpPr>
        <p:spPr bwMode="auto">
          <a:xfrm rot="16200000">
            <a:off x="-1556675" y="3460760"/>
            <a:ext cx="4224989" cy="750053"/>
          </a:xfrm>
          <a:prstGeom prst="uturnArrow">
            <a:avLst>
              <a:gd name="adj1" fmla="val 22845"/>
              <a:gd name="adj2" fmla="val 25000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5310" y="1811402"/>
            <a:ext cx="3134191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</a:t>
            </a:r>
            <a:r>
              <a:rPr lang="de-DE" dirty="0" smtClean="0"/>
              <a:t>eine </a:t>
            </a:r>
            <a:r>
              <a:rPr lang="de-DE" dirty="0"/>
              <a:t>Partikeldegeneration</a:t>
            </a:r>
            <a:r>
              <a:rPr lang="de-DE" dirty="0" smtClean="0"/>
              <a:t>.</a:t>
            </a:r>
          </a:p>
        </p:txBody>
      </p:sp>
      <p:sp>
        <p:nvSpPr>
          <p:cNvPr id="9" name="下箭头 8"/>
          <p:cNvSpPr/>
          <p:nvPr/>
        </p:nvSpPr>
        <p:spPr bwMode="auto">
          <a:xfrm>
            <a:off x="6404769" y="2540977"/>
            <a:ext cx="1046956" cy="1496027"/>
          </a:xfrm>
          <a:prstGeom prst="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893" y="4586341"/>
            <a:ext cx="2171700" cy="7905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 rot="10800000">
            <a:off x="5835894" y="4586341"/>
            <a:ext cx="2291494" cy="79057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1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Aufgabestellung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603059CF-88B8-412D-8D81-22D6BA08E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41699"/>
              </p:ext>
            </p:extLst>
          </p:nvPr>
        </p:nvGraphicFramePr>
        <p:xfrm>
          <a:off x="1043608" y="980728"/>
          <a:ext cx="7174880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65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576262"/>
          </a:xfrm>
        </p:spPr>
        <p:txBody>
          <a:bodyPr/>
          <a:lstStyle/>
          <a:p>
            <a:r>
              <a:rPr lang="en-US" dirty="0" err="1" smtClean="0"/>
              <a:t>ProgressiveUpdate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 8">
                <a:extLst>
                  <a:ext uri="{FF2B5EF4-FFF2-40B4-BE49-F238E27FC236}">
                    <a16:creationId xmlns:a16="http://schemas.microsoft.com/office/drawing/2014/main" id="{4B9D476E-B4EC-4E16-8007-A93B45E6EB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1513587"/>
                  </p:ext>
                </p:extLst>
              </p:nvPr>
            </p:nvGraphicFramePr>
            <p:xfrm>
              <a:off x="1087301" y="777613"/>
              <a:ext cx="3642972" cy="554881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6" name="Diagramm 8">
                <a:extLst>
                  <a:ext uri="{FF2B5EF4-FFF2-40B4-BE49-F238E27FC236}">
                    <a16:creationId xmlns:a16="http://schemas.microsoft.com/office/drawing/2014/main" id="{4B9D476E-B4EC-4E16-8007-A93B45E6EB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1513587"/>
                  </p:ext>
                </p:extLst>
              </p:nvPr>
            </p:nvGraphicFramePr>
            <p:xfrm>
              <a:off x="1087301" y="777613"/>
              <a:ext cx="3642972" cy="554881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7" name="手杖形箭头 6"/>
          <p:cNvSpPr/>
          <p:nvPr/>
        </p:nvSpPr>
        <p:spPr bwMode="auto">
          <a:xfrm rot="16200000">
            <a:off x="-1556675" y="3460760"/>
            <a:ext cx="4224989" cy="750053"/>
          </a:xfrm>
          <a:prstGeom prst="uturnArrow">
            <a:avLst>
              <a:gd name="adj1" fmla="val 22845"/>
              <a:gd name="adj2" fmla="val 25000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669" y="783766"/>
            <a:ext cx="3074516" cy="23707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4753" y="3311272"/>
            <a:ext cx="3063735" cy="244935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 bwMode="auto">
          <a:xfrm>
            <a:off x="6215543" y="3154477"/>
            <a:ext cx="756757" cy="264873"/>
          </a:xfrm>
          <a:prstGeom prst="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15" name="右箭头 14"/>
          <p:cNvSpPr/>
          <p:nvPr/>
        </p:nvSpPr>
        <p:spPr bwMode="auto">
          <a:xfrm>
            <a:off x="5059459" y="5710888"/>
            <a:ext cx="943844" cy="474785"/>
          </a:xfrm>
          <a:prstGeom prst="right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215543" y="5763615"/>
                <a:ext cx="1099038" cy="36933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V(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543" y="5763615"/>
                <a:ext cx="1099038" cy="369332"/>
              </a:xfrm>
              <a:prstGeom prst="rect">
                <a:avLst/>
              </a:prstGeom>
              <a:blipFill>
                <a:blip r:embed="rId10"/>
                <a:stretch>
                  <a:fillRect l="-3784" t="-4545" b="-18182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5020012" y="6036231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12" y="6036231"/>
                <a:ext cx="81785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0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1708" y="997805"/>
            <a:ext cx="4158762" cy="576262"/>
          </a:xfrm>
        </p:spPr>
        <p:txBody>
          <a:bodyPr/>
          <a:lstStyle/>
          <a:p>
            <a:r>
              <a:rPr lang="en-US" dirty="0" err="1" smtClean="0"/>
              <a:t>SimCrawler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37777734"/>
              </p:ext>
            </p:extLst>
          </p:nvPr>
        </p:nvGraphicFramePr>
        <p:xfrm>
          <a:off x="52752" y="975948"/>
          <a:ext cx="4602051" cy="5178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 bwMode="auto">
          <a:xfrm>
            <a:off x="4572000" y="997805"/>
            <a:ext cx="41587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2pPr>
            <a:lvl3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3pPr>
            <a:lvl4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4pPr>
            <a:lvl5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5pPr>
            <a:lvl6pPr marL="457200"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6pPr>
            <a:lvl7pPr marL="914400"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7pPr>
            <a:lvl8pPr marL="1371600"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8pPr>
            <a:lvl9pPr marL="1828800"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9pPr>
          </a:lstStyle>
          <a:p>
            <a:pPr defTabSz="914400"/>
            <a:r>
              <a:rPr lang="en-US" kern="0" dirty="0" err="1" smtClean="0"/>
              <a:t>RealCrawler</a:t>
            </a:r>
            <a:endParaRPr lang="en-US" kern="0" dirty="0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3401896493"/>
              </p:ext>
            </p:extLst>
          </p:nvPr>
        </p:nvGraphicFramePr>
        <p:xfrm>
          <a:off x="4700954" y="1943100"/>
          <a:ext cx="4267200" cy="31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7713999" y="5369612"/>
            <a:ext cx="1254155" cy="631519"/>
            <a:chOff x="-6318" y="2165769"/>
            <a:chExt cx="1254155" cy="631519"/>
          </a:xfrm>
        </p:grpSpPr>
        <p:sp>
          <p:nvSpPr>
            <p:cNvPr id="12" name="矩形 11"/>
            <p:cNvSpPr/>
            <p:nvPr/>
          </p:nvSpPr>
          <p:spPr>
            <a:xfrm>
              <a:off x="286" y="2165769"/>
              <a:ext cx="1247551" cy="62377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文本框 12"/>
            <p:cNvSpPr txBox="1"/>
            <p:nvPr/>
          </p:nvSpPr>
          <p:spPr>
            <a:xfrm>
              <a:off x="-6318" y="2173513"/>
              <a:ext cx="1247551" cy="6237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1200" kern="1200" dirty="0" smtClean="0"/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 err="1" smtClean="0"/>
                <a:t>tcpMove</a:t>
              </a:r>
              <a:r>
                <a:rPr lang="en-US" altLang="zh-CN" sz="1600" kern="1200" dirty="0" smtClean="0"/>
                <a:t>()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 dirty="0"/>
            </a:p>
          </p:txBody>
        </p:sp>
      </p:grpSp>
      <p:sp>
        <p:nvSpPr>
          <p:cNvPr id="19" name="标题 1"/>
          <p:cNvSpPr txBox="1">
            <a:spLocks/>
          </p:cNvSpPr>
          <p:nvPr/>
        </p:nvSpPr>
        <p:spPr bwMode="auto">
          <a:xfrm>
            <a:off x="0" y="188913"/>
            <a:ext cx="9144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2pPr>
            <a:lvl3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3pPr>
            <a:lvl4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4pPr>
            <a:lvl5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5pPr>
            <a:lvl6pPr marL="457200"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6pPr>
            <a:lvl7pPr marL="914400"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7pPr>
            <a:lvl8pPr marL="1371600"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8pPr>
            <a:lvl9pPr marL="1828800"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6562AC"/>
                </a:solidFill>
                <a:latin typeface="Tahoma" charset="0"/>
              </a:defRPr>
            </a:lvl9pPr>
          </a:lstStyle>
          <a:p>
            <a:pPr defTabSz="914400"/>
            <a:r>
              <a:rPr lang="en-US" kern="0" dirty="0" err="1" smtClean="0"/>
              <a:t>Crawler</a:t>
            </a:r>
            <a:r>
              <a:rPr lang="en-US" altLang="zh-CN" kern="0" dirty="0" err="1" smtClean="0"/>
              <a:t>klassen</a:t>
            </a:r>
            <a:endParaRPr lang="en-US" kern="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4700954" y="5368564"/>
            <a:ext cx="1254155" cy="624823"/>
            <a:chOff x="-6318" y="2164721"/>
            <a:chExt cx="1254155" cy="624823"/>
          </a:xfrm>
        </p:grpSpPr>
        <p:sp>
          <p:nvSpPr>
            <p:cNvPr id="23" name="矩形 22"/>
            <p:cNvSpPr/>
            <p:nvPr/>
          </p:nvSpPr>
          <p:spPr>
            <a:xfrm>
              <a:off x="286" y="2165769"/>
              <a:ext cx="1247551" cy="62377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文本框 23"/>
            <p:cNvSpPr txBox="1"/>
            <p:nvPr/>
          </p:nvSpPr>
          <p:spPr>
            <a:xfrm>
              <a:off x="-6318" y="2164721"/>
              <a:ext cx="1247551" cy="6237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err="1" smtClean="0"/>
                <a:t>tcpUS</a:t>
              </a:r>
              <a:r>
                <a:rPr lang="en-US" altLang="zh-CN" sz="1600" dirty="0" smtClean="0"/>
                <a:t>()</a:t>
              </a:r>
              <a:endParaRPr lang="zh-CN" altLang="en-US" sz="1600" kern="1200" dirty="0"/>
            </a:p>
          </p:txBody>
        </p:sp>
      </p:grpSp>
      <p:cxnSp>
        <p:nvCxnSpPr>
          <p:cNvPr id="26" name="直接连接符 25"/>
          <p:cNvCxnSpPr/>
          <p:nvPr/>
        </p:nvCxnSpPr>
        <p:spPr bwMode="auto">
          <a:xfrm flipV="1">
            <a:off x="4777500" y="5125844"/>
            <a:ext cx="4190654" cy="1048"/>
          </a:xfrm>
          <a:prstGeom prst="line">
            <a:avLst/>
          </a:prstGeom>
          <a:ln w="57150"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下箭头 27"/>
          <p:cNvSpPr/>
          <p:nvPr/>
        </p:nvSpPr>
        <p:spPr bwMode="auto">
          <a:xfrm>
            <a:off x="5195052" y="4801232"/>
            <a:ext cx="272562" cy="531747"/>
          </a:xfrm>
          <a:prstGeom prst="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8201493" y="4801233"/>
            <a:ext cx="272562" cy="531747"/>
          </a:xfrm>
          <a:prstGeom prst="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6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Crawler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  <p:sp>
        <p:nvSpPr>
          <p:cNvPr id="8" name="文本框 7"/>
          <p:cNvSpPr txBox="1"/>
          <p:nvPr/>
        </p:nvSpPr>
        <p:spPr>
          <a:xfrm>
            <a:off x="643121" y="1832189"/>
            <a:ext cx="145424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RealCrawler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81593" y="4796616"/>
            <a:ext cx="1377300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SimCrawler</a:t>
            </a:r>
            <a:endParaRPr lang="en-US" dirty="0"/>
          </a:p>
        </p:txBody>
      </p:sp>
      <p:sp>
        <p:nvSpPr>
          <p:cNvPr id="13" name="Textfeld 10">
            <a:extLst>
              <a:ext uri="{FF2B5EF4-FFF2-40B4-BE49-F238E27FC236}">
                <a16:creationId xmlns:a16="http://schemas.microsoft.com/office/drawing/2014/main" id="{F7AE1116-A13C-46E4-829D-F0ACB1565079}"/>
              </a:ext>
            </a:extLst>
          </p:cNvPr>
          <p:cNvSpPr txBox="1"/>
          <p:nvPr/>
        </p:nvSpPr>
        <p:spPr>
          <a:xfrm>
            <a:off x="2277207" y="1037072"/>
            <a:ext cx="2540977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08000" defTabSz="360000"/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RandomWalk</a:t>
            </a:r>
          </a:p>
          <a:p>
            <a:pPr marL="108000" defTabSz="360000"/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Function </a:t>
            </a:r>
            <a:r>
              <a:rPr lang="de-DE" sz="1400" b="1" dirty="0" smtClean="0">
                <a:latin typeface="Consolas" panose="020B0609020204030204" pitchFamily="49" charset="0"/>
              </a:rPr>
              <a:t>step(obj</a:t>
            </a:r>
            <a:r>
              <a:rPr lang="de-DE" sz="1400" b="1" dirty="0">
                <a:latin typeface="Consolas" panose="020B0609020204030204" pitchFamily="49" charset="0"/>
              </a:rPr>
              <a:t>)</a:t>
            </a:r>
            <a:endParaRPr lang="de-DE" sz="1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feld 10">
            <a:extLst>
              <a:ext uri="{FF2B5EF4-FFF2-40B4-BE49-F238E27FC236}">
                <a16:creationId xmlns:a16="http://schemas.microsoft.com/office/drawing/2014/main" id="{F7AE1116-A13C-46E4-829D-F0ACB1565079}"/>
              </a:ext>
            </a:extLst>
          </p:cNvPr>
          <p:cNvSpPr txBox="1"/>
          <p:nvPr/>
        </p:nvSpPr>
        <p:spPr>
          <a:xfrm>
            <a:off x="2277208" y="2416095"/>
            <a:ext cx="2540977" cy="7386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08000" defTabSz="360000"/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MovementControler(map)</a:t>
            </a:r>
          </a:p>
          <a:p>
            <a:pPr marL="108000" defTabSz="360000"/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Function</a:t>
            </a:r>
          </a:p>
          <a:p>
            <a:pPr marL="108000" defTabSz="360000"/>
            <a:r>
              <a:rPr lang="en-US" sz="1400" b="1" dirty="0" smtClean="0">
                <a:latin typeface="Consolas" panose="020B0609020204030204" pitchFamily="49" charset="0"/>
              </a:rPr>
              <a:t>next(</a:t>
            </a:r>
            <a:r>
              <a:rPr lang="en-US" sz="1400" b="1" dirty="0" err="1" smtClean="0">
                <a:latin typeface="Consolas" panose="020B0609020204030204" pitchFamily="49" charset="0"/>
              </a:rPr>
              <a:t>obj</a:t>
            </a:r>
            <a:r>
              <a:rPr lang="en-US" sz="1400" b="1" dirty="0">
                <a:latin typeface="Consolas" panose="020B0609020204030204" pitchFamily="49" charset="0"/>
              </a:rPr>
              <a:t>, other)</a:t>
            </a:r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endParaRPr lang="de-DE" sz="1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feld 10">
            <a:extLst>
              <a:ext uri="{FF2B5EF4-FFF2-40B4-BE49-F238E27FC236}">
                <a16:creationId xmlns:a16="http://schemas.microsoft.com/office/drawing/2014/main" id="{F7AE1116-A13C-46E4-829D-F0ACB1565079}"/>
              </a:ext>
            </a:extLst>
          </p:cNvPr>
          <p:cNvSpPr txBox="1"/>
          <p:nvPr/>
        </p:nvSpPr>
        <p:spPr>
          <a:xfrm>
            <a:off x="4658650" y="1774622"/>
            <a:ext cx="1899139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08000" defTabSz="360000"/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MovementRecorder</a:t>
            </a:r>
          </a:p>
          <a:p>
            <a:pPr marL="108000" defTabSz="360000"/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endParaRPr lang="de-DE" sz="1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feld 10">
            <a:extLst>
              <a:ext uri="{FF2B5EF4-FFF2-40B4-BE49-F238E27FC236}">
                <a16:creationId xmlns:a16="http://schemas.microsoft.com/office/drawing/2014/main" id="{F7AE1116-A13C-46E4-829D-F0ACB1565079}"/>
              </a:ext>
            </a:extLst>
          </p:cNvPr>
          <p:cNvSpPr txBox="1"/>
          <p:nvPr/>
        </p:nvSpPr>
        <p:spPr>
          <a:xfrm>
            <a:off x="7220379" y="1779308"/>
            <a:ext cx="183281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08000" algn="ctr" defTabSz="360000"/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Systemmodel</a:t>
            </a:r>
          </a:p>
          <a:p>
            <a:pPr marL="108000" defTabSz="360000"/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endParaRPr lang="de-DE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8" name="肘形连接符 17"/>
          <p:cNvCxnSpPr>
            <a:stCxn id="16" idx="2"/>
            <a:endCxn id="78" idx="2"/>
          </p:cNvCxnSpPr>
          <p:nvPr/>
        </p:nvCxnSpPr>
        <p:spPr bwMode="auto">
          <a:xfrm rot="5400000">
            <a:off x="4172718" y="1436056"/>
            <a:ext cx="3097595" cy="4830539"/>
          </a:xfrm>
          <a:prstGeom prst="bentConnector3">
            <a:avLst>
              <a:gd name="adj1" fmla="val 118450"/>
            </a:avLst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肘形连接符 33"/>
          <p:cNvCxnSpPr>
            <a:stCxn id="13" idx="3"/>
            <a:endCxn id="15" idx="0"/>
          </p:cNvCxnSpPr>
          <p:nvPr/>
        </p:nvCxnSpPr>
        <p:spPr bwMode="auto">
          <a:xfrm>
            <a:off x="4818184" y="1298682"/>
            <a:ext cx="790036" cy="475940"/>
          </a:xfrm>
          <a:prstGeom prst="bentConnector2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肘形连接符 35"/>
          <p:cNvCxnSpPr>
            <a:stCxn id="14" idx="3"/>
            <a:endCxn id="15" idx="2"/>
          </p:cNvCxnSpPr>
          <p:nvPr/>
        </p:nvCxnSpPr>
        <p:spPr bwMode="auto">
          <a:xfrm flipV="1">
            <a:off x="4818185" y="2297842"/>
            <a:ext cx="790035" cy="487585"/>
          </a:xfrm>
          <a:prstGeom prst="bentConnector2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直接箭头连接符 38"/>
          <p:cNvCxnSpPr>
            <a:stCxn id="15" idx="3"/>
            <a:endCxn id="16" idx="1"/>
          </p:cNvCxnSpPr>
          <p:nvPr/>
        </p:nvCxnSpPr>
        <p:spPr bwMode="auto">
          <a:xfrm>
            <a:off x="6557789" y="2036232"/>
            <a:ext cx="662590" cy="4686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feld 10">
            <a:extLst>
              <a:ext uri="{FF2B5EF4-FFF2-40B4-BE49-F238E27FC236}">
                <a16:creationId xmlns:a16="http://schemas.microsoft.com/office/drawing/2014/main" id="{F7AE1116-A13C-46E4-829D-F0ACB1565079}"/>
              </a:ext>
            </a:extLst>
          </p:cNvPr>
          <p:cNvSpPr txBox="1"/>
          <p:nvPr/>
        </p:nvSpPr>
        <p:spPr>
          <a:xfrm>
            <a:off x="5022820" y="4488839"/>
            <a:ext cx="1832810" cy="3077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08000" algn="ctr" defTabSz="360000"/>
            <a:r>
              <a:rPr lang="de-DE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SE(2) </a:t>
            </a:r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Filter</a:t>
            </a:r>
            <a:endParaRPr lang="de-DE" sz="1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feld 10">
            <a:extLst>
              <a:ext uri="{FF2B5EF4-FFF2-40B4-BE49-F238E27FC236}">
                <a16:creationId xmlns:a16="http://schemas.microsoft.com/office/drawing/2014/main" id="{F7AE1116-A13C-46E4-829D-F0ACB1565079}"/>
              </a:ext>
            </a:extLst>
          </p:cNvPr>
          <p:cNvSpPr txBox="1"/>
          <p:nvPr/>
        </p:nvSpPr>
        <p:spPr>
          <a:xfrm>
            <a:off x="5022820" y="5059580"/>
            <a:ext cx="1832810" cy="3077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08000" algn="ctr" defTabSz="360000"/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ParticleFilter</a:t>
            </a:r>
            <a:endParaRPr lang="de-DE" sz="1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直接连接符 74"/>
          <p:cNvCxnSpPr/>
          <p:nvPr/>
        </p:nvCxnSpPr>
        <p:spPr bwMode="auto">
          <a:xfrm>
            <a:off x="193431" y="3871463"/>
            <a:ext cx="8739554" cy="0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Textfeld 10">
            <a:extLst>
              <a:ext uri="{FF2B5EF4-FFF2-40B4-BE49-F238E27FC236}">
                <a16:creationId xmlns:a16="http://schemas.microsoft.com/office/drawing/2014/main" id="{F7AE1116-A13C-46E4-829D-F0ACB1565079}"/>
              </a:ext>
            </a:extLst>
          </p:cNvPr>
          <p:cNvSpPr txBox="1"/>
          <p:nvPr/>
        </p:nvSpPr>
        <p:spPr>
          <a:xfrm>
            <a:off x="2389840" y="4876903"/>
            <a:ext cx="183281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08000" algn="ctr" defTabSz="360000"/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SE(2)Bingham Filter</a:t>
            </a:r>
            <a:endParaRPr lang="de-DE" sz="1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feld 10">
            <a:extLst>
              <a:ext uri="{FF2B5EF4-FFF2-40B4-BE49-F238E27FC236}">
                <a16:creationId xmlns:a16="http://schemas.microsoft.com/office/drawing/2014/main" id="{F7AE1116-A13C-46E4-829D-F0ACB1565079}"/>
              </a:ext>
            </a:extLst>
          </p:cNvPr>
          <p:cNvSpPr txBox="1"/>
          <p:nvPr/>
        </p:nvSpPr>
        <p:spPr>
          <a:xfrm>
            <a:off x="2389840" y="4064189"/>
            <a:ext cx="183281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08000" algn="ctr" defTabSz="360000"/>
            <a:r>
              <a:rPr lang="de-DE" sz="14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Progressive Update</a:t>
            </a:r>
            <a:endParaRPr lang="de-DE" sz="1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直接箭头连接符 82"/>
          <p:cNvCxnSpPr>
            <a:stCxn id="79" idx="3"/>
            <a:endCxn id="63" idx="1"/>
          </p:cNvCxnSpPr>
          <p:nvPr/>
        </p:nvCxnSpPr>
        <p:spPr bwMode="auto">
          <a:xfrm>
            <a:off x="4222650" y="4325799"/>
            <a:ext cx="800170" cy="316929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直接箭头连接符 86"/>
          <p:cNvCxnSpPr>
            <a:stCxn id="78" idx="3"/>
            <a:endCxn id="63" idx="1"/>
          </p:cNvCxnSpPr>
          <p:nvPr/>
        </p:nvCxnSpPr>
        <p:spPr bwMode="auto">
          <a:xfrm flipV="1">
            <a:off x="4222650" y="4642728"/>
            <a:ext cx="800170" cy="495785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/>
          <p:cNvCxnSpPr/>
          <p:nvPr/>
        </p:nvCxnSpPr>
        <p:spPr bwMode="auto">
          <a:xfrm flipH="1" flipV="1">
            <a:off x="6137031" y="5367357"/>
            <a:ext cx="8792" cy="593828"/>
          </a:xfrm>
          <a:prstGeom prst="straightConnector1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255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Realcrawler:Camera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57" y="1811592"/>
            <a:ext cx="1538654" cy="1728079"/>
          </a:xfrm>
        </p:spPr>
      </p:pic>
      <p:sp>
        <p:nvSpPr>
          <p:cNvPr id="6" name="右箭头 5"/>
          <p:cNvSpPr/>
          <p:nvPr/>
        </p:nvSpPr>
        <p:spPr bwMode="auto">
          <a:xfrm>
            <a:off x="3081842" y="2262392"/>
            <a:ext cx="1336233" cy="826477"/>
          </a:xfrm>
          <a:prstGeom prst="right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2206" y="603623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Phi</a:t>
            </a:r>
            <a:r>
              <a:rPr lang="en-US" dirty="0" smtClean="0"/>
              <a:t>=0.8028</a:t>
            </a:r>
            <a:endParaRPr lang="en-US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792C7C47-7009-4580-AAEA-7B80CC2F0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 t="1421" r="46888" b="78181"/>
          <a:stretch/>
        </p:blipFill>
        <p:spPr bwMode="auto">
          <a:xfrm>
            <a:off x="0" y="836972"/>
            <a:ext cx="1624366" cy="97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36316" t="79154" r="49167" b="12877"/>
          <a:stretch/>
        </p:blipFill>
        <p:spPr>
          <a:xfrm>
            <a:off x="6702692" y="1061056"/>
            <a:ext cx="1132414" cy="380566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 bwMode="auto">
          <a:xfrm>
            <a:off x="1538654" y="1061056"/>
            <a:ext cx="5164038" cy="38056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06" y="1860180"/>
            <a:ext cx="4232739" cy="41760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1" y="3539671"/>
            <a:ext cx="3514205" cy="2782248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 bwMode="auto">
          <a:xfrm rot="10800000">
            <a:off x="3660808" y="4556238"/>
            <a:ext cx="847937" cy="867663"/>
          </a:xfrm>
          <a:prstGeom prst="right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0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Crawler:MovementRecorder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8" t="3415" r="19231" b="5139"/>
          <a:stretch/>
        </p:blipFill>
        <p:spPr>
          <a:xfrm>
            <a:off x="224126" y="1259445"/>
            <a:ext cx="5301760" cy="41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Vergleichalgorithmus:Particle-Filter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t="9104"/>
          <a:stretch/>
        </p:blipFill>
        <p:spPr>
          <a:xfrm>
            <a:off x="1400961" y="791316"/>
            <a:ext cx="6434145" cy="2018938"/>
          </a:xfrm>
          <a:prstGeom prst="rect">
            <a:avLst/>
          </a:prstGeom>
        </p:spPr>
      </p:pic>
      <p:sp>
        <p:nvSpPr>
          <p:cNvPr id="17" name="左大括号 16"/>
          <p:cNvSpPr/>
          <p:nvPr/>
        </p:nvSpPr>
        <p:spPr bwMode="auto">
          <a:xfrm rot="16200000">
            <a:off x="4492037" y="2087788"/>
            <a:ext cx="251993" cy="1257300"/>
          </a:xfrm>
          <a:prstGeom prst="leftBrace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18" name="左大括号 17"/>
          <p:cNvSpPr/>
          <p:nvPr/>
        </p:nvSpPr>
        <p:spPr bwMode="auto">
          <a:xfrm rot="16200000">
            <a:off x="6969424" y="2087787"/>
            <a:ext cx="251993" cy="1257300"/>
          </a:xfrm>
          <a:prstGeom prst="leftBrace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48757" y="2936638"/>
            <a:ext cx="237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Partikel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Prädiktion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Rauschen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左大括号 19"/>
          <p:cNvSpPr/>
          <p:nvPr/>
        </p:nvSpPr>
        <p:spPr bwMode="auto">
          <a:xfrm rot="16200000">
            <a:off x="1996044" y="2087787"/>
            <a:ext cx="251993" cy="1257300"/>
          </a:xfrm>
          <a:prstGeom prst="leftBrace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88514" y="293663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Partikel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Korrektur</a:t>
            </a:r>
            <a:endParaRPr 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40951" y="2842434"/>
            <a:ext cx="246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Partikelverteilung</a:t>
            </a:r>
            <a:endParaRPr lang="en-US" dirty="0"/>
          </a:p>
        </p:txBody>
      </p:sp>
      <p:sp>
        <p:nvSpPr>
          <p:cNvPr id="31" name="上弧形箭头 30"/>
          <p:cNvSpPr/>
          <p:nvPr/>
        </p:nvSpPr>
        <p:spPr bwMode="auto">
          <a:xfrm rot="10800000">
            <a:off x="1771652" y="3520945"/>
            <a:ext cx="5460023" cy="1046284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graphicFrame>
        <p:nvGraphicFramePr>
          <p:cNvPr id="32" name="图示 31"/>
          <p:cNvGraphicFramePr/>
          <p:nvPr>
            <p:extLst>
              <p:ext uri="{D42A27DB-BD31-4B8C-83A1-F6EECF244321}">
                <p14:modId xmlns:p14="http://schemas.microsoft.com/office/powerpoint/2010/main" val="2141302917"/>
              </p:ext>
            </p:extLst>
          </p:nvPr>
        </p:nvGraphicFramePr>
        <p:xfrm>
          <a:off x="329575" y="2237632"/>
          <a:ext cx="8484850" cy="607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52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576262"/>
          </a:xfrm>
        </p:spPr>
        <p:txBody>
          <a:bodyPr/>
          <a:lstStyle/>
          <a:p>
            <a:r>
              <a:rPr lang="en-US" dirty="0" err="1" smtClean="0"/>
              <a:t>Evaluierung</a:t>
            </a:r>
            <a:endParaRPr 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155144"/>
              </p:ext>
            </p:extLst>
          </p:nvPr>
        </p:nvGraphicFramePr>
        <p:xfrm>
          <a:off x="1055078" y="1458544"/>
          <a:ext cx="7039707" cy="3289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569">
                  <a:extLst>
                    <a:ext uri="{9D8B030D-6E8A-4147-A177-3AD203B41FA5}">
                      <a16:colId xmlns:a16="http://schemas.microsoft.com/office/drawing/2014/main" val="41116480"/>
                    </a:ext>
                  </a:extLst>
                </a:gridCol>
                <a:gridCol w="2346569">
                  <a:extLst>
                    <a:ext uri="{9D8B030D-6E8A-4147-A177-3AD203B41FA5}">
                      <a16:colId xmlns:a16="http://schemas.microsoft.com/office/drawing/2014/main" val="3935920711"/>
                    </a:ext>
                  </a:extLst>
                </a:gridCol>
                <a:gridCol w="2346569">
                  <a:extLst>
                    <a:ext uri="{9D8B030D-6E8A-4147-A177-3AD203B41FA5}">
                      <a16:colId xmlns:a16="http://schemas.microsoft.com/office/drawing/2014/main" val="699950986"/>
                    </a:ext>
                  </a:extLst>
                </a:gridCol>
              </a:tblGrid>
              <a:tr h="1096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SE(2)-Filter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Particle Filter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11106"/>
                  </a:ext>
                </a:extLst>
              </a:tr>
              <a:tr h="10964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SE(2)</a:t>
                      </a:r>
                      <a:r>
                        <a:rPr lang="en-US" baseline="0" dirty="0" smtClean="0"/>
                        <a:t>-</a:t>
                      </a:r>
                      <a:r>
                        <a:rPr lang="en-US" baseline="0" dirty="0" err="1" smtClean="0"/>
                        <a:t>Rauschen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Klein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Große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622172"/>
                  </a:ext>
                </a:extLst>
              </a:tr>
              <a:tr h="1096433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Gaussian-Rauschen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Große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Klein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108463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2101367" y="1458544"/>
            <a:ext cx="1292469" cy="1056054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1055078" y="1995852"/>
            <a:ext cx="2338758" cy="518746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 rot="2986998">
            <a:off x="2765022" y="16594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 rot="797739">
            <a:off x="1231198" y="179616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Abweichung</a:t>
            </a:r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54457" y="218131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de-DE" dirty="0" smtClean="0"/>
              <a:t>törung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8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576262"/>
          </a:xfrm>
        </p:spPr>
        <p:txBody>
          <a:bodyPr/>
          <a:lstStyle/>
          <a:p>
            <a:r>
              <a:rPr lang="en-US" dirty="0" err="1" smtClean="0"/>
              <a:t>Evaluierung</a:t>
            </a:r>
            <a:endParaRPr 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447546"/>
              </p:ext>
            </p:extLst>
          </p:nvPr>
        </p:nvGraphicFramePr>
        <p:xfrm>
          <a:off x="1055078" y="1458544"/>
          <a:ext cx="7039707" cy="3289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569">
                  <a:extLst>
                    <a:ext uri="{9D8B030D-6E8A-4147-A177-3AD203B41FA5}">
                      <a16:colId xmlns:a16="http://schemas.microsoft.com/office/drawing/2014/main" val="41116480"/>
                    </a:ext>
                  </a:extLst>
                </a:gridCol>
                <a:gridCol w="2346569">
                  <a:extLst>
                    <a:ext uri="{9D8B030D-6E8A-4147-A177-3AD203B41FA5}">
                      <a16:colId xmlns:a16="http://schemas.microsoft.com/office/drawing/2014/main" val="3935920711"/>
                    </a:ext>
                  </a:extLst>
                </a:gridCol>
                <a:gridCol w="2346569">
                  <a:extLst>
                    <a:ext uri="{9D8B030D-6E8A-4147-A177-3AD203B41FA5}">
                      <a16:colId xmlns:a16="http://schemas.microsoft.com/office/drawing/2014/main" val="699950986"/>
                    </a:ext>
                  </a:extLst>
                </a:gridCol>
              </a:tblGrid>
              <a:tr h="1096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SE(2)-Filter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Particle Filter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11106"/>
                  </a:ext>
                </a:extLst>
              </a:tr>
              <a:tr h="10964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SE(2)</a:t>
                      </a:r>
                      <a:r>
                        <a:rPr lang="en-US" baseline="0" dirty="0" smtClean="0"/>
                        <a:t>-</a:t>
                      </a:r>
                      <a:r>
                        <a:rPr lang="en-US" baseline="0" dirty="0" err="1" smtClean="0"/>
                        <a:t>Rauschen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622172"/>
                  </a:ext>
                </a:extLst>
              </a:tr>
              <a:tr h="1096433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Gaussian-Rauschen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108463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2101367" y="1458544"/>
            <a:ext cx="1292469" cy="1056054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1055078" y="1995852"/>
            <a:ext cx="2338758" cy="518746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 rot="2986998">
            <a:off x="2765022" y="16594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 rot="797739">
            <a:off x="1231198" y="179616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Abweichung</a:t>
            </a:r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54457" y="218131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de-DE" dirty="0" smtClean="0"/>
              <a:t>törung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2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Ergebnisse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ParticleFilter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sp>
        <p:nvSpPr>
          <p:cNvPr id="17" name="文本框 16"/>
          <p:cNvSpPr txBox="1"/>
          <p:nvPr/>
        </p:nvSpPr>
        <p:spPr>
          <a:xfrm>
            <a:off x="2307248" y="5598345"/>
            <a:ext cx="514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Rotation von </a:t>
            </a:r>
            <a:r>
              <a:rPr lang="en-US" dirty="0" err="1" smtClean="0"/>
              <a:t>Anfang</a:t>
            </a:r>
            <a:r>
              <a:rPr lang="en-US" dirty="0" smtClean="0"/>
              <a:t> in </a:t>
            </a:r>
          </a:p>
          <a:p>
            <a:pPr algn="ctr"/>
            <a:r>
              <a:rPr lang="en-US" dirty="0" smtClean="0"/>
              <a:t>fast </a:t>
            </a:r>
            <a:r>
              <a:rPr lang="en-US" dirty="0" err="1" smtClean="0"/>
              <a:t>gleich</a:t>
            </a:r>
            <a:r>
              <a:rPr lang="en-US" dirty="0" smtClean="0"/>
              <a:t> </a:t>
            </a:r>
            <a:r>
              <a:rPr lang="en-US" dirty="0" err="1" smtClean="0"/>
              <a:t>Richtung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5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Gau</a:t>
            </a:r>
            <a:r>
              <a:rPr lang="de-DE" dirty="0"/>
              <a:t>ß</a:t>
            </a:r>
            <a:r>
              <a:rPr lang="en-US" dirty="0" smtClean="0"/>
              <a:t>-</a:t>
            </a:r>
            <a:r>
              <a:rPr lang="en-US" dirty="0" err="1" smtClean="0"/>
              <a:t>Rauschen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781803" y="881811"/>
                <a:ext cx="14533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𝑢𝑛𝑔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803" y="881811"/>
                <a:ext cx="1453347" cy="276999"/>
              </a:xfrm>
              <a:prstGeom prst="rect">
                <a:avLst/>
              </a:prstGeom>
              <a:blipFill>
                <a:blip r:embed="rId4"/>
                <a:stretch>
                  <a:fillRect l="-2929" t="-2222" r="-4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bandicam 2018-02-08 22-02-45-84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8" end="5646"/>
                </p14:media>
              </p:ext>
            </p:extLst>
          </p:nvPr>
        </p:nvPicPr>
        <p:blipFill rotWithShape="1">
          <a:blip r:embed="rId5"/>
          <a:srcRect l="2523" t="3513" r="7657" b="1"/>
          <a:stretch>
            <a:fillRect/>
          </a:stretch>
        </p:blipFill>
        <p:spPr>
          <a:xfrm>
            <a:off x="538482" y="1275684"/>
            <a:ext cx="8067035" cy="48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8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Ziel</a:t>
            </a:r>
            <a:r>
              <a:rPr lang="en-US" altLang="zh-CN" dirty="0" smtClean="0"/>
              <a:t>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  <p:sp>
        <p:nvSpPr>
          <p:cNvPr id="5" name="文本框 4"/>
          <p:cNvSpPr txBox="1"/>
          <p:nvPr/>
        </p:nvSpPr>
        <p:spPr>
          <a:xfrm>
            <a:off x="1672281" y="1416908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Verfahr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5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Evaluierung:SE</a:t>
            </a:r>
            <a:r>
              <a:rPr lang="en-US" dirty="0" smtClean="0"/>
              <a:t>(2)-</a:t>
            </a:r>
            <a:r>
              <a:rPr lang="en-US" dirty="0" err="1" smtClean="0"/>
              <a:t>Rauschen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337986" y="928512"/>
                <a:ext cx="1847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𝑢𝑛𝑔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986" y="928512"/>
                <a:ext cx="1847365" cy="276999"/>
              </a:xfrm>
              <a:prstGeom prst="rect">
                <a:avLst/>
              </a:prstGeom>
              <a:blipFill>
                <a:blip r:embed="rId4"/>
                <a:stretch>
                  <a:fillRect l="-2310" t="-2174" r="-33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andicam 2018-02-08 23-53-39-08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4" end="12543"/>
                </p14:media>
              </p:ext>
            </p:extLst>
          </p:nvPr>
        </p:nvPicPr>
        <p:blipFill rotWithShape="1">
          <a:blip r:embed="rId5"/>
          <a:srcRect l="10991" t="4139" r="17393" b="2473"/>
          <a:stretch/>
        </p:blipFill>
        <p:spPr>
          <a:xfrm>
            <a:off x="1105506" y="1312550"/>
            <a:ext cx="6817657" cy="50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8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 und Ausblick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481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Bayes-Filterung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2E859CD1-B726-4E75-A720-0B7DE4F4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473" y="811448"/>
            <a:ext cx="4378495" cy="287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869EB63F-A2FB-405D-A9AC-3BBA7D260E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758" y="3753254"/>
            <a:ext cx="4058112" cy="2546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1143000" y="1925516"/>
            <a:ext cx="1941557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/>
              <a:t>Prädiktionsschritt</a:t>
            </a:r>
            <a:endParaRPr 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154727" y="4469423"/>
            <a:ext cx="1980029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/>
              <a:t>Innovationsschritt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60484" y="976013"/>
            <a:ext cx="188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Eingabe</a:t>
            </a:r>
            <a:r>
              <a:rPr lang="en-US" dirty="0" smtClean="0"/>
              <a:t>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1550417" y="1022179"/>
                <a:ext cx="1336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𝐛𝐞𝐥</m:t>
                      </m:r>
                      <m:d>
                        <m:dPr>
                          <m:ctrlPr>
                            <a:rPr lang="en-US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417" y="1022179"/>
                <a:ext cx="1336007" cy="276999"/>
              </a:xfrm>
              <a:prstGeom prst="rect">
                <a:avLst/>
              </a:prstGeom>
              <a:blipFill>
                <a:blip r:embed="rId4"/>
                <a:stretch>
                  <a:fillRect l="-3653" r="-913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218188" y="2651035"/>
                <a:ext cx="3649589" cy="706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𝐛𝐞𝐥</m:t>
                          </m:r>
                        </m:e>
                      </m:bar>
                      <m:d>
                        <m:dPr>
                          <m:ctrlPr>
                            <a:rPr lang="en-US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𝐛𝐞𝐥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8" y="2651035"/>
                <a:ext cx="3649589" cy="706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360484" y="5085314"/>
                <a:ext cx="3132845" cy="315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 smtClean="0"/>
                  <a:t>bel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𝐛𝐞𝐥</m:t>
                        </m:r>
                      </m:e>
                    </m:ba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84" y="5085314"/>
                <a:ext cx="3132845" cy="315343"/>
              </a:xfrm>
              <a:prstGeom prst="rect">
                <a:avLst/>
              </a:prstGeom>
              <a:blipFill>
                <a:blip r:embed="rId6"/>
                <a:stretch>
                  <a:fillRect l="-4475" t="-11538" r="-2918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直角上箭头 22"/>
          <p:cNvSpPr/>
          <p:nvPr/>
        </p:nvSpPr>
        <p:spPr bwMode="auto">
          <a:xfrm rot="5400000">
            <a:off x="2494681" y="4952406"/>
            <a:ext cx="464650" cy="1532644"/>
          </a:xfrm>
          <a:prstGeom prst="bentUp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37346" y="5642087"/>
            <a:ext cx="1223412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SE(2)-</a:t>
            </a:r>
            <a:r>
              <a:rPr lang="en-US" dirty="0" err="1" smtClean="0"/>
              <a:t>Filter:Duale</a:t>
            </a:r>
            <a:r>
              <a:rPr lang="en-US" dirty="0" smtClean="0"/>
              <a:t> </a:t>
            </a:r>
            <a:r>
              <a:rPr lang="en-US" dirty="0" err="1" smtClean="0"/>
              <a:t>Quantinion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grpSp>
        <p:nvGrpSpPr>
          <p:cNvPr id="5" name="Gruppieren 5">
            <a:extLst>
              <a:ext uri="{FF2B5EF4-FFF2-40B4-BE49-F238E27FC236}">
                <a16:creationId xmlns:a16="http://schemas.microsoft.com/office/drawing/2014/main" id="{3FD80B98-163C-4179-A897-6B8D1830D7B9}"/>
              </a:ext>
            </a:extLst>
          </p:cNvPr>
          <p:cNvGrpSpPr/>
          <p:nvPr/>
        </p:nvGrpSpPr>
        <p:grpSpPr>
          <a:xfrm>
            <a:off x="549488" y="4756571"/>
            <a:ext cx="3090863" cy="479464"/>
            <a:chOff x="4833514" y="4558567"/>
            <a:chExt cx="3090863" cy="479464"/>
          </a:xfrm>
        </p:grpSpPr>
        <p:pic>
          <p:nvPicPr>
            <p:cNvPr id="6" name="图片 9">
              <a:extLst>
                <a:ext uri="{FF2B5EF4-FFF2-40B4-BE49-F238E27FC236}">
                  <a16:creationId xmlns:a16="http://schemas.microsoft.com/office/drawing/2014/main" id="{20BCD0A5-7C44-49C7-924C-A0E1B2CD3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53"/>
            <a:stretch/>
          </p:blipFill>
          <p:spPr bwMode="auto">
            <a:xfrm>
              <a:off x="4833514" y="4561780"/>
              <a:ext cx="3090863" cy="476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544E55C7-C3A8-42BF-9A73-956D512B996A}"/>
                </a:ext>
              </a:extLst>
            </p:cNvPr>
            <p:cNvSpPr txBox="1"/>
            <p:nvPr/>
          </p:nvSpPr>
          <p:spPr>
            <a:xfrm>
              <a:off x="4860032" y="4558567"/>
              <a:ext cx="1368152" cy="454609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p:sp>
          <p:nvSpPr>
            <p:cNvPr id="8" name="Textfeld 14">
              <a:extLst>
                <a:ext uri="{FF2B5EF4-FFF2-40B4-BE49-F238E27FC236}">
                  <a16:creationId xmlns:a16="http://schemas.microsoft.com/office/drawing/2014/main" id="{11ACF87B-8597-424E-BD2C-15617D530B8B}"/>
                </a:ext>
              </a:extLst>
            </p:cNvPr>
            <p:cNvSpPr txBox="1"/>
            <p:nvPr/>
          </p:nvSpPr>
          <p:spPr>
            <a:xfrm>
              <a:off x="6327601" y="4558567"/>
              <a:ext cx="1596776" cy="45460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</p:grpSp>
      <p:pic>
        <p:nvPicPr>
          <p:cNvPr id="9" name="图片 9">
            <a:extLst>
              <a:ext uri="{FF2B5EF4-FFF2-40B4-BE49-F238E27FC236}">
                <a16:creationId xmlns:a16="http://schemas.microsoft.com/office/drawing/2014/main" id="{A7B1244F-6B06-4088-AC93-89DC6B07A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21"/>
          <a:stretch/>
        </p:blipFill>
        <p:spPr bwMode="auto">
          <a:xfrm>
            <a:off x="613031" y="5368341"/>
            <a:ext cx="3090863" cy="103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83460" y="3969807"/>
            <a:ext cx="4027306" cy="58477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 smtClean="0"/>
              <a:t>Für SE(2) Fall bzw. 2D brauchen wir nur </a:t>
            </a:r>
          </a:p>
          <a:p>
            <a:r>
              <a:rPr lang="de-DE" sz="1600" dirty="0" smtClean="0"/>
              <a:t>4 Value:</a:t>
            </a:r>
            <a:endParaRPr 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464401" y="1176136"/>
            <a:ext cx="275408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 smtClean="0"/>
              <a:t>X,Y,Theta</a:t>
            </a:r>
            <a:r>
              <a:rPr lang="en-US" dirty="0" smtClean="0"/>
              <a:t> To Quaternion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Quaternion To </a:t>
            </a:r>
            <a:r>
              <a:rPr lang="en-US" dirty="0" err="1" smtClean="0"/>
              <a:t>X,Y,Theta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feld 10">
            <a:extLst>
              <a:ext uri="{FF2B5EF4-FFF2-40B4-BE49-F238E27FC236}">
                <a16:creationId xmlns:a16="http://schemas.microsoft.com/office/drawing/2014/main" id="{F7AE1116-A13C-46E4-829D-F0ACB1565079}"/>
              </a:ext>
            </a:extLst>
          </p:cNvPr>
          <p:cNvSpPr txBox="1"/>
          <p:nvPr/>
        </p:nvSpPr>
        <p:spPr>
          <a:xfrm>
            <a:off x="4784032" y="1613382"/>
            <a:ext cx="4246685" cy="215443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function q = </a:t>
            </a:r>
            <a:r>
              <a:rPr lang="en-US" sz="1500" dirty="0" err="1" smtClean="0"/>
              <a:t>ToQuaternion</a:t>
            </a:r>
            <a:r>
              <a:rPr lang="en-US" sz="1500" dirty="0" smtClean="0"/>
              <a:t>(</a:t>
            </a:r>
            <a:r>
              <a:rPr lang="en-US" sz="1500" dirty="0" err="1" smtClean="0"/>
              <a:t>xytheta</a:t>
            </a:r>
            <a:r>
              <a:rPr lang="en-US" sz="1500" dirty="0" smtClean="0"/>
              <a:t>)</a:t>
            </a:r>
          </a:p>
          <a:p>
            <a:r>
              <a:rPr lang="en-US" sz="1500" dirty="0" smtClean="0"/>
              <a:t>            x = </a:t>
            </a:r>
            <a:r>
              <a:rPr lang="en-US" sz="1500" dirty="0" err="1" smtClean="0"/>
              <a:t>xytheta</a:t>
            </a:r>
            <a:r>
              <a:rPr lang="en-US" sz="1500" dirty="0" smtClean="0"/>
              <a:t>(1);</a:t>
            </a:r>
          </a:p>
          <a:p>
            <a:r>
              <a:rPr lang="en-US" sz="1500" dirty="0" smtClean="0"/>
              <a:t>            y = </a:t>
            </a:r>
            <a:r>
              <a:rPr lang="en-US" sz="1500" dirty="0" err="1" smtClean="0"/>
              <a:t>xytheta</a:t>
            </a:r>
            <a:r>
              <a:rPr lang="en-US" sz="1500" dirty="0" smtClean="0"/>
              <a:t>(2);</a:t>
            </a:r>
          </a:p>
          <a:p>
            <a:r>
              <a:rPr lang="en-US" sz="1500" dirty="0" smtClean="0"/>
              <a:t>            theta = </a:t>
            </a:r>
            <a:r>
              <a:rPr lang="en-US" sz="1500" dirty="0" err="1" smtClean="0"/>
              <a:t>xytheta</a:t>
            </a:r>
            <a:r>
              <a:rPr lang="en-US" sz="1500" dirty="0" smtClean="0"/>
              <a:t>(3);</a:t>
            </a:r>
          </a:p>
          <a:p>
            <a:r>
              <a:rPr lang="en-US" sz="1500" dirty="0" smtClean="0"/>
              <a:t>            s = sin(theta/2);</a:t>
            </a:r>
          </a:p>
          <a:p>
            <a:r>
              <a:rPr lang="en-US" sz="1500" dirty="0" smtClean="0"/>
              <a:t>            c = cos(theta/2);</a:t>
            </a:r>
          </a:p>
          <a:p>
            <a:r>
              <a:rPr lang="en-US" sz="1500" dirty="0" smtClean="0"/>
              <a:t>            q = [c; s; 0.5*(c*x + s*y); 0.5*(c*y - s*x)]; </a:t>
            </a:r>
          </a:p>
          <a:p>
            <a:r>
              <a:rPr lang="en-US" sz="1500" dirty="0" smtClean="0"/>
              <a:t>        end</a:t>
            </a:r>
          </a:p>
          <a:p>
            <a:pPr marL="108000" defTabSz="360000"/>
            <a:endParaRPr lang="de-DE" sz="1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feld 10">
            <a:extLst>
              <a:ext uri="{FF2B5EF4-FFF2-40B4-BE49-F238E27FC236}">
                <a16:creationId xmlns:a16="http://schemas.microsoft.com/office/drawing/2014/main" id="{F7AE1116-A13C-46E4-829D-F0ACB1565079}"/>
              </a:ext>
            </a:extLst>
          </p:cNvPr>
          <p:cNvSpPr txBox="1"/>
          <p:nvPr/>
        </p:nvSpPr>
        <p:spPr>
          <a:xfrm>
            <a:off x="4751800" y="4306755"/>
            <a:ext cx="4246685" cy="17389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  <a:tileRect/>
          </a:gradFill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500" dirty="0"/>
              <a:t>function </a:t>
            </a:r>
            <a:r>
              <a:rPr lang="en-US" sz="1500" dirty="0" err="1"/>
              <a:t>xytheta</a:t>
            </a:r>
            <a:r>
              <a:rPr lang="en-US" sz="1500" dirty="0"/>
              <a:t> = </a:t>
            </a:r>
            <a:r>
              <a:rPr lang="en-US" sz="1500" dirty="0" err="1"/>
              <a:t>FromQuaternion</a:t>
            </a:r>
            <a:r>
              <a:rPr lang="en-US" sz="1500" dirty="0"/>
              <a:t>(q)</a:t>
            </a:r>
          </a:p>
          <a:p>
            <a:r>
              <a:rPr lang="en-US" sz="1500" dirty="0"/>
              <a:t>            theta = 2 * atan2(q(2),q(1));</a:t>
            </a:r>
          </a:p>
          <a:p>
            <a:r>
              <a:rPr lang="fr-FR" sz="1500" dirty="0"/>
              <a:t>            x = 2 * (q(1)*q(3) - q(2)*q(4));</a:t>
            </a:r>
          </a:p>
          <a:p>
            <a:r>
              <a:rPr lang="es-ES" sz="1500" dirty="0"/>
              <a:t>            y = 2 * (q(2)*q(3) + q(1)*q(4));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xytheta</a:t>
            </a:r>
            <a:r>
              <a:rPr lang="en-US" sz="1500" dirty="0"/>
              <a:t> = [</a:t>
            </a:r>
            <a:r>
              <a:rPr lang="en-US" sz="1500" dirty="0" err="1"/>
              <a:t>x,y,theta</a:t>
            </a:r>
            <a:r>
              <a:rPr lang="en-US" sz="1500" dirty="0"/>
              <a:t>];</a:t>
            </a:r>
          </a:p>
          <a:p>
            <a:r>
              <a:rPr lang="en-US" sz="1500" dirty="0"/>
              <a:t>        end</a:t>
            </a:r>
          </a:p>
          <a:p>
            <a:pPr marL="108000" defTabSz="360000"/>
            <a:endParaRPr lang="de-DE" sz="14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4009292" y="2636214"/>
            <a:ext cx="597877" cy="1131604"/>
          </a:xfrm>
          <a:prstGeom prst="right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09" y="1582405"/>
            <a:ext cx="1691497" cy="141894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4" y="1141891"/>
            <a:ext cx="3737076" cy="56019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10487" y="785989"/>
            <a:ext cx="246734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Einfachere</a:t>
            </a:r>
            <a:r>
              <a:rPr lang="en-US" dirty="0" smtClean="0"/>
              <a:t> </a:t>
            </a:r>
            <a:r>
              <a:rPr lang="en-US" dirty="0" err="1" smtClean="0"/>
              <a:t>Quantinion</a:t>
            </a:r>
            <a:endParaRPr 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93171" y="3314824"/>
            <a:ext cx="340349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Duale</a:t>
            </a:r>
            <a:r>
              <a:rPr lang="en-US" dirty="0" smtClean="0"/>
              <a:t> </a:t>
            </a:r>
            <a:r>
              <a:rPr lang="en-US" dirty="0" err="1" smtClean="0"/>
              <a:t>Quantinion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SE(2)</a:t>
            </a:r>
            <a:r>
              <a:rPr lang="en-US" dirty="0"/>
              <a:t>-</a:t>
            </a:r>
            <a:r>
              <a:rPr lang="en-US" dirty="0" smtClean="0"/>
              <a:t>Fall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9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SE(2</a:t>
            </a:r>
            <a:r>
              <a:rPr lang="en-US" dirty="0" smtClean="0"/>
              <a:t>):Bingham/Gaussian-</a:t>
            </a:r>
            <a:r>
              <a:rPr lang="en-US" dirty="0" err="1" smtClean="0"/>
              <a:t>Verteilung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1" y="4970031"/>
            <a:ext cx="2053705" cy="695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0" y="2980599"/>
            <a:ext cx="2825296" cy="2019761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 bwMode="auto">
          <a:xfrm>
            <a:off x="1440956" y="5693252"/>
            <a:ext cx="648072" cy="288032"/>
          </a:xfrm>
          <a:prstGeom prst="right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62239" y="5633116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22538" y="858786"/>
            <a:ext cx="145424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Orientierung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350590" y="5014994"/>
                <a:ext cx="5498432" cy="518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l-G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590" y="5014994"/>
                <a:ext cx="5498432" cy="518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6094403" y="888873"/>
            <a:ext cx="1005403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16" name="右箭头 15"/>
          <p:cNvSpPr/>
          <p:nvPr/>
        </p:nvSpPr>
        <p:spPr bwMode="auto">
          <a:xfrm>
            <a:off x="6146765" y="5730693"/>
            <a:ext cx="657103" cy="279651"/>
          </a:xfrm>
          <a:prstGeom prst="right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 rot="10800000" flipH="1" flipV="1">
                <a:off x="6475316" y="5691284"/>
                <a:ext cx="1193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 flipV="1">
                <a:off x="6475316" y="5691284"/>
                <a:ext cx="11935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r="41729" b="160"/>
          <a:stretch/>
        </p:blipFill>
        <p:spPr>
          <a:xfrm>
            <a:off x="1122538" y="1402378"/>
            <a:ext cx="1623537" cy="644709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 bwMode="auto">
          <a:xfrm>
            <a:off x="1521069" y="2315498"/>
            <a:ext cx="826477" cy="735418"/>
          </a:xfrm>
          <a:prstGeom prst="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6"/>
          <a:srcRect r="65726" b="-426"/>
          <a:stretch/>
        </p:blipFill>
        <p:spPr>
          <a:xfrm>
            <a:off x="5669290" y="1376255"/>
            <a:ext cx="954950" cy="64849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/>
          <a:srcRect l="75838" b="973"/>
          <a:stretch/>
        </p:blipFill>
        <p:spPr>
          <a:xfrm>
            <a:off x="6608804" y="1430276"/>
            <a:ext cx="673203" cy="63946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5448" y="2983470"/>
            <a:ext cx="2856760" cy="2018321"/>
          </a:xfrm>
          <a:prstGeom prst="rect">
            <a:avLst/>
          </a:prstGeom>
        </p:spPr>
      </p:pic>
      <p:sp>
        <p:nvSpPr>
          <p:cNvPr id="21" name="下箭头 20"/>
          <p:cNvSpPr/>
          <p:nvPr/>
        </p:nvSpPr>
        <p:spPr bwMode="auto">
          <a:xfrm>
            <a:off x="6079121" y="2288097"/>
            <a:ext cx="826477" cy="735418"/>
          </a:xfrm>
          <a:prstGeom prst="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0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SE(2)-Filter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graphicFrame>
        <p:nvGraphicFramePr>
          <p:cNvPr id="6" name="Diagramm 8">
            <a:extLst>
              <a:ext uri="{FF2B5EF4-FFF2-40B4-BE49-F238E27FC236}">
                <a16:creationId xmlns:a16="http://schemas.microsoft.com/office/drawing/2014/main" id="{4B9D476E-B4EC-4E16-8007-A93B45E6E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5060"/>
              </p:ext>
            </p:extLst>
          </p:nvPr>
        </p:nvGraphicFramePr>
        <p:xfrm>
          <a:off x="424346" y="1700808"/>
          <a:ext cx="3931630" cy="3409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手杖形箭头 6"/>
          <p:cNvSpPr/>
          <p:nvPr/>
        </p:nvSpPr>
        <p:spPr bwMode="auto">
          <a:xfrm rot="16200000">
            <a:off x="-659767" y="2877752"/>
            <a:ext cx="2520280" cy="1030487"/>
          </a:xfrm>
          <a:prstGeom prst="uturnArrow">
            <a:avLst>
              <a:gd name="adj1" fmla="val 22845"/>
              <a:gd name="adj2" fmla="val 25000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89367" y="1372706"/>
            <a:ext cx="2808782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Parameter </a:t>
            </a:r>
            <a:r>
              <a:rPr lang="de-DE" dirty="0" smtClean="0"/>
              <a:t>Estimation</a:t>
            </a:r>
            <a:endParaRPr lang="de-DE" dirty="0"/>
          </a:p>
        </p:txBody>
      </p:sp>
      <p:sp>
        <p:nvSpPr>
          <p:cNvPr id="12" name="文本框 11"/>
          <p:cNvSpPr txBox="1"/>
          <p:nvPr/>
        </p:nvSpPr>
        <p:spPr>
          <a:xfrm>
            <a:off x="4389367" y="2092786"/>
            <a:ext cx="280878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Deterministic </a:t>
            </a:r>
            <a:r>
              <a:rPr lang="de-DE" dirty="0" smtClean="0"/>
              <a:t>Sampling</a:t>
            </a:r>
            <a:endParaRPr lang="de-DE" dirty="0"/>
          </a:p>
        </p:txBody>
      </p:sp>
      <p:sp>
        <p:nvSpPr>
          <p:cNvPr id="13" name="文本框 12"/>
          <p:cNvSpPr txBox="1"/>
          <p:nvPr/>
        </p:nvSpPr>
        <p:spPr>
          <a:xfrm>
            <a:off x="4389367" y="2812866"/>
            <a:ext cx="280878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smtClean="0"/>
              <a:t>Prediction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888523" y="4158762"/>
                <a:ext cx="2095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3F6966A5-403C-4225-A57C-54AC3A287ECF}" type="mathplaceholder">
                        <a:rPr lang="en-US" i="1" smtClean="0"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523" y="4158762"/>
                <a:ext cx="2095445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Systemmodell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grpSp>
        <p:nvGrpSpPr>
          <p:cNvPr id="13" name="组合 12"/>
          <p:cNvGrpSpPr/>
          <p:nvPr/>
        </p:nvGrpSpPr>
        <p:grpSpPr>
          <a:xfrm>
            <a:off x="2897313" y="2944952"/>
            <a:ext cx="3226280" cy="2511996"/>
            <a:chOff x="1905332" y="1429000"/>
            <a:chExt cx="5333334" cy="400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333" y="1429000"/>
              <a:ext cx="5333333" cy="4000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332" y="1429000"/>
              <a:ext cx="5333333" cy="400000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37220" y="2942043"/>
            <a:ext cx="3156439" cy="2511996"/>
            <a:chOff x="4520757" y="1571915"/>
            <a:chExt cx="5333334" cy="400053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758" y="1571915"/>
              <a:ext cx="5333333" cy="4000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757" y="1572447"/>
              <a:ext cx="5333333" cy="40000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5973630" y="2913027"/>
            <a:ext cx="3170370" cy="2511996"/>
            <a:chOff x="1905333" y="1428743"/>
            <a:chExt cx="5333333" cy="40002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333" y="1429000"/>
              <a:ext cx="5333333" cy="4000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333" y="1428743"/>
              <a:ext cx="5333333" cy="4000001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3661049" y="545370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Schritt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vorne</a:t>
            </a:r>
            <a:endParaRPr 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17713" y="54357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Linksdrehung</a:t>
            </a:r>
            <a:endParaRPr 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664302" y="542468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Rechtsdrehung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181271" y="2538989"/>
            <a:ext cx="7109639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Fallunterscheidung für alle drei  Bewegungsrichtungen </a:t>
            </a:r>
            <a:r>
              <a:rPr lang="de-DE" dirty="0" smtClean="0"/>
              <a:t>durchführen.</a:t>
            </a:r>
            <a:endParaRPr lang="en-US" dirty="0"/>
          </a:p>
        </p:txBody>
      </p:sp>
      <p:sp>
        <p:nvSpPr>
          <p:cNvPr id="28" name="下箭头 27"/>
          <p:cNvSpPr/>
          <p:nvPr/>
        </p:nvSpPr>
        <p:spPr bwMode="auto">
          <a:xfrm rot="10800000">
            <a:off x="4308389" y="1751607"/>
            <a:ext cx="483344" cy="661240"/>
          </a:xfrm>
          <a:prstGeom prst="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930047" y="1295769"/>
                <a:ext cx="3604055" cy="8617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2800" b="1" dirty="0" smtClean="0"/>
              </a:p>
              <a:p>
                <a:endParaRPr lang="en-US" sz="2800" b="1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047" y="1295769"/>
                <a:ext cx="3604055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1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Systemmodell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77EB3-BB4E-4784-BA9A-1CD844DD8FD9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grpSp>
        <p:nvGrpSpPr>
          <p:cNvPr id="13" name="组合 12"/>
          <p:cNvGrpSpPr/>
          <p:nvPr/>
        </p:nvGrpSpPr>
        <p:grpSpPr>
          <a:xfrm>
            <a:off x="2897313" y="2944952"/>
            <a:ext cx="3226280" cy="2511996"/>
            <a:chOff x="1905332" y="1429000"/>
            <a:chExt cx="5333334" cy="400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333" y="1429000"/>
              <a:ext cx="5333333" cy="4000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332" y="1429000"/>
              <a:ext cx="5333333" cy="400000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37220" y="2942043"/>
            <a:ext cx="3156439" cy="2511996"/>
            <a:chOff x="4520757" y="1571915"/>
            <a:chExt cx="5333334" cy="400053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758" y="1571915"/>
              <a:ext cx="5333333" cy="4000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757" y="1572447"/>
              <a:ext cx="5333333" cy="40000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5973630" y="2913027"/>
            <a:ext cx="3170370" cy="2511996"/>
            <a:chOff x="1905333" y="1428743"/>
            <a:chExt cx="5333333" cy="40002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333" y="1429000"/>
              <a:ext cx="5333333" cy="4000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333" y="1428743"/>
              <a:ext cx="5333333" cy="4000001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3661049" y="545370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Schritt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vorne</a:t>
            </a:r>
            <a:endParaRPr 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17713" y="54357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Linksdrehung</a:t>
            </a:r>
            <a:endParaRPr 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664302" y="542468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Rechtsdrehung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181271" y="2538989"/>
            <a:ext cx="7109639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Fallunterscheidung für alle drei  Bewegungsrichtungen </a:t>
            </a:r>
            <a:r>
              <a:rPr lang="de-DE" dirty="0" smtClean="0"/>
              <a:t>durchführen.</a:t>
            </a:r>
            <a:endParaRPr lang="en-US" dirty="0"/>
          </a:p>
        </p:txBody>
      </p:sp>
      <p:sp>
        <p:nvSpPr>
          <p:cNvPr id="28" name="下箭头 27"/>
          <p:cNvSpPr/>
          <p:nvPr/>
        </p:nvSpPr>
        <p:spPr bwMode="auto">
          <a:xfrm rot="10800000">
            <a:off x="4308389" y="1751607"/>
            <a:ext cx="483344" cy="661240"/>
          </a:xfrm>
          <a:prstGeom prst="downArrow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930047" y="1295769"/>
                <a:ext cx="3604055" cy="8617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2800" b="1" dirty="0" smtClean="0"/>
              </a:p>
              <a:p>
                <a:endParaRPr lang="en-US" sz="2800" b="1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047" y="1295769"/>
                <a:ext cx="3604055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9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as">
  <a:themeElements>
    <a:clrScheme name="ISAS 5">
      <a:dk1>
        <a:srgbClr val="000000"/>
      </a:dk1>
      <a:lt1>
        <a:srgbClr val="FFFFFF"/>
      </a:lt1>
      <a:dk2>
        <a:srgbClr val="666699"/>
      </a:dk2>
      <a:lt2>
        <a:srgbClr val="010000"/>
      </a:lt2>
      <a:accent1>
        <a:srgbClr val="9A9ABC"/>
      </a:accent1>
      <a:accent2>
        <a:srgbClr val="FF0000"/>
      </a:accent2>
      <a:accent3>
        <a:srgbClr val="FFFFFF"/>
      </a:accent3>
      <a:accent4>
        <a:srgbClr val="000000"/>
      </a:accent4>
      <a:accent5>
        <a:srgbClr val="CACADA"/>
      </a:accent5>
      <a:accent6>
        <a:srgbClr val="E70000"/>
      </a:accent6>
      <a:hlink>
        <a:srgbClr val="009900"/>
      </a:hlink>
      <a:folHlink>
        <a:srgbClr val="0000B4"/>
      </a:folHlink>
    </a:clrScheme>
    <a:fontScheme name="ISAS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ISA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A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8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A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B2B2B2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D4D4D4"/>
        </a:accent6>
        <a:hlink>
          <a:srgbClr val="B2B2B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AS 4">
        <a:dk1>
          <a:srgbClr val="000000"/>
        </a:dk1>
        <a:lt1>
          <a:srgbClr val="FFFFFF"/>
        </a:lt1>
        <a:dk2>
          <a:srgbClr val="666699"/>
        </a:dk2>
        <a:lt2>
          <a:srgbClr val="010000"/>
        </a:lt2>
        <a:accent1>
          <a:srgbClr val="9A9ABC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CACADA"/>
        </a:accent5>
        <a:accent6>
          <a:srgbClr val="E70000"/>
        </a:accent6>
        <a:hlink>
          <a:srgbClr val="FF00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AS 5">
        <a:dk1>
          <a:srgbClr val="000000"/>
        </a:dk1>
        <a:lt1>
          <a:srgbClr val="FFFFFF"/>
        </a:lt1>
        <a:dk2>
          <a:srgbClr val="666699"/>
        </a:dk2>
        <a:lt2>
          <a:srgbClr val="010000"/>
        </a:lt2>
        <a:accent1>
          <a:srgbClr val="9A9ABC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CACADA"/>
        </a:accent5>
        <a:accent6>
          <a:srgbClr val="E70000"/>
        </a:accent6>
        <a:hlink>
          <a:srgbClr val="009900"/>
        </a:hlink>
        <a:folHlink>
          <a:srgbClr val="0000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2901</TotalTime>
  <Words>617</Words>
  <Application>Microsoft Office PowerPoint</Application>
  <PresentationFormat>全屏显示(4:3)</PresentationFormat>
  <Paragraphs>252</Paragraphs>
  <Slides>31</Slides>
  <Notes>0</Notes>
  <HiddenSlides>2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宋体</vt:lpstr>
      <vt:lpstr>等线</vt:lpstr>
      <vt:lpstr>Arial</vt:lpstr>
      <vt:lpstr>Calibri</vt:lpstr>
      <vt:lpstr>Cambria Math</vt:lpstr>
      <vt:lpstr>Consolas</vt:lpstr>
      <vt:lpstr>Helvetica</vt:lpstr>
      <vt:lpstr>Tahoma</vt:lpstr>
      <vt:lpstr>Wingdings</vt:lpstr>
      <vt:lpstr>Isas</vt:lpstr>
      <vt:lpstr>Roboterlokalisierung in 2D  mittels SE(2) Filterung</vt:lpstr>
      <vt:lpstr>Aufgabestellung</vt:lpstr>
      <vt:lpstr>Ziel </vt:lpstr>
      <vt:lpstr>Bayes-Filterung</vt:lpstr>
      <vt:lpstr>SE(2)-Filter:Duale Quantinion</vt:lpstr>
      <vt:lpstr>SE(2):Bingham/Gaussian-Verteilung</vt:lpstr>
      <vt:lpstr>SE(2)-Filter</vt:lpstr>
      <vt:lpstr>Systemmodell</vt:lpstr>
      <vt:lpstr>Systemmodell</vt:lpstr>
      <vt:lpstr>SE(2)-Filter</vt:lpstr>
      <vt:lpstr>SE(2)-Filter</vt:lpstr>
      <vt:lpstr>Algotithmus für Prediction</vt:lpstr>
      <vt:lpstr>Messmodell</vt:lpstr>
      <vt:lpstr>ProgressiveUpdate</vt:lpstr>
      <vt:lpstr>ProgressiveUpdate</vt:lpstr>
      <vt:lpstr>ProgressiveUpdate</vt:lpstr>
      <vt:lpstr>ProgressiveUpdate</vt:lpstr>
      <vt:lpstr>ProgressiveUpdate</vt:lpstr>
      <vt:lpstr>ProgressiveUpdate</vt:lpstr>
      <vt:lpstr>ProgressiveUpdate</vt:lpstr>
      <vt:lpstr>SimCrawler</vt:lpstr>
      <vt:lpstr>Crawler</vt:lpstr>
      <vt:lpstr>Realcrawler:Camera</vt:lpstr>
      <vt:lpstr>Crawler:MovementRecorder</vt:lpstr>
      <vt:lpstr>Vergleichalgorithmus:Particle-Filter</vt:lpstr>
      <vt:lpstr>Evaluierung</vt:lpstr>
      <vt:lpstr>Evaluierung</vt:lpstr>
      <vt:lpstr>Ergebnisse für ParticleFilter</vt:lpstr>
      <vt:lpstr>Gauß-Rauschen</vt:lpstr>
      <vt:lpstr>Evaluierung:SE(2)-Rauschen</vt:lpstr>
      <vt:lpstr>Zusammenfassung und Ausblick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Roboterlokalisierung in 2D  mittels SE(2) Filterung</dc:title>
  <dc:creator>ALIENWARE</dc:creator>
  <cp:lastModifiedBy>ALIENWARE</cp:lastModifiedBy>
  <cp:revision>88</cp:revision>
  <dcterms:created xsi:type="dcterms:W3CDTF">2018-02-06T07:50:46Z</dcterms:created>
  <dcterms:modified xsi:type="dcterms:W3CDTF">2018-02-08T23:48:59Z</dcterms:modified>
</cp:coreProperties>
</file>